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3" r:id="rId2"/>
    <p:sldMasterId id="2147483681" r:id="rId3"/>
    <p:sldMasterId id="2147483689" r:id="rId4"/>
    <p:sldMasterId id="2147483750" r:id="rId5"/>
  </p:sldMasterIdLst>
  <p:notesMasterIdLst>
    <p:notesMasterId r:id="rId14"/>
  </p:notesMasterIdLst>
  <p:sldIdLst>
    <p:sldId id="270" r:id="rId6"/>
    <p:sldId id="269" r:id="rId7"/>
    <p:sldId id="309" r:id="rId8"/>
    <p:sldId id="310" r:id="rId9"/>
    <p:sldId id="311" r:id="rId10"/>
    <p:sldId id="312" r:id="rId11"/>
    <p:sldId id="313" r:id="rId12"/>
    <p:sldId id="314"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4A5F"/>
    <a:srgbClr val="27394C"/>
    <a:srgbClr val="EA304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59" d="100"/>
          <a:sy n="59" d="100"/>
        </p:scale>
        <p:origin x="-2368" y="-46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notesMaster" Target="notesMasters/notesMaster1.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BE4B67-8914-6142-AD10-F1D1DF972BC3}" type="datetimeFigureOut">
              <a:rPr lang="en-US" smtClean="0"/>
              <a:t>3/24/15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679549-A19C-4D49-969A-7C16DF11BE9F}" type="slidenum">
              <a:rPr lang="en-US" smtClean="0"/>
              <a:t>‹#›</a:t>
            </a:fld>
            <a:endParaRPr lang="en-US"/>
          </a:p>
        </p:txBody>
      </p:sp>
    </p:spTree>
    <p:extLst>
      <p:ext uri="{BB962C8B-B14F-4D97-AF65-F5344CB8AC3E}">
        <p14:creationId xmlns:p14="http://schemas.microsoft.com/office/powerpoint/2010/main" val="35071386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F76374DC-649E-4220-B0F7-C2299FAC31FA}" type="slidenum">
              <a:rPr lang="en-US" smtClean="0">
                <a:solidFill>
                  <a:prstClr val="white"/>
                </a:solidFill>
              </a:rPr>
              <a:pPr>
                <a:defRPr/>
              </a:pPr>
              <a:t>3</a:t>
            </a:fld>
            <a:endParaRPr lang="en-US">
              <a:solidFill>
                <a:prstClr val="white"/>
              </a:solidFill>
            </a:endParaRPr>
          </a:p>
        </p:txBody>
      </p:sp>
    </p:spTree>
    <p:extLst>
      <p:ext uri="{BB962C8B-B14F-4D97-AF65-F5344CB8AC3E}">
        <p14:creationId xmlns:p14="http://schemas.microsoft.com/office/powerpoint/2010/main" val="2460281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2FAD44-E36C-964E-BC8A-FDA61D52D7F2}" type="slidenum">
              <a:rPr lang="en-US" smtClean="0">
                <a:solidFill>
                  <a:prstClr val="white"/>
                </a:solidFill>
              </a:rPr>
              <a:pPr/>
              <a:t>6</a:t>
            </a:fld>
            <a:endParaRPr lang="en-US">
              <a:solidFill>
                <a:prstClr val="white"/>
              </a:solidFill>
            </a:endParaRPr>
          </a:p>
        </p:txBody>
      </p:sp>
    </p:spTree>
    <p:extLst>
      <p:ext uri="{BB962C8B-B14F-4D97-AF65-F5344CB8AC3E}">
        <p14:creationId xmlns:p14="http://schemas.microsoft.com/office/powerpoint/2010/main" val="4117807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76374DC-649E-4220-B0F7-C2299FAC31FA}" type="slidenum">
              <a:rPr lang="en-US" smtClean="0">
                <a:solidFill>
                  <a:prstClr val="white"/>
                </a:solidFill>
              </a:rPr>
              <a:pPr>
                <a:defRPr/>
              </a:pPr>
              <a:t>8</a:t>
            </a:fld>
            <a:endParaRPr lang="en-US">
              <a:solidFill>
                <a:prstClr val="white"/>
              </a:solidFill>
            </a:endParaRPr>
          </a:p>
        </p:txBody>
      </p:sp>
    </p:spTree>
    <p:extLst>
      <p:ext uri="{BB962C8B-B14F-4D97-AF65-F5344CB8AC3E}">
        <p14:creationId xmlns:p14="http://schemas.microsoft.com/office/powerpoint/2010/main" val="2573483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g"/><Relationship Id="rId3"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em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emf"/><Relationship Id="rId3" Type="http://schemas.openxmlformats.org/officeDocument/2006/relationships/image" Target="../media/image5.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emf"/><Relationship Id="rId3" Type="http://schemas.openxmlformats.org/officeDocument/2006/relationships/image" Target="../media/image6.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 Id="rId3" Type="http://schemas.microsoft.com/office/2007/relationships/hdphoto" Target="../media/hdphoto1.wdp"/></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jpg"/><Relationship Id="rId3" Type="http://schemas.openxmlformats.org/officeDocument/2006/relationships/image" Target="../media/image10.w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jpg"/><Relationship Id="rId3" Type="http://schemas.openxmlformats.org/officeDocument/2006/relationships/image" Target="../media/image10.wmf"/></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jpg"/><Relationship Id="rId3" Type="http://schemas.openxmlformats.org/officeDocument/2006/relationships/image" Target="../media/image10.wmf"/></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wmf"/><Relationship Id="rId3" Type="http://schemas.openxmlformats.org/officeDocument/2006/relationships/image" Target="../media/image12.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wmf"/><Relationship Id="rId3" Type="http://schemas.openxmlformats.org/officeDocument/2006/relationships/image" Target="../media/image12.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wmf"/><Relationship Id="rId3" Type="http://schemas.openxmlformats.org/officeDocument/2006/relationships/image" Target="../media/image12.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wmf"/><Relationship Id="rId3" Type="http://schemas.openxmlformats.org/officeDocument/2006/relationships/image" Target="../media/image1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wmf"/><Relationship Id="rId3" Type="http://schemas.openxmlformats.org/officeDocument/2006/relationships/image" Target="../media/image12.jp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wmf"/><Relationship Id="rId3" Type="http://schemas.openxmlformats.org/officeDocument/2006/relationships/image" Target="../media/image12.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jpe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jpg"/><Relationship Id="rId3" Type="http://schemas.openxmlformats.org/officeDocument/2006/relationships/image" Target="../media/image10.wmf"/></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jpg"/><Relationship Id="rId3" Type="http://schemas.openxmlformats.org/officeDocument/2006/relationships/image" Target="../media/image10.w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0" y="4527176"/>
            <a:ext cx="9164012" cy="2345765"/>
          </a:xfrm>
          <a:prstGeom prst="rect">
            <a:avLst/>
          </a:prstGeom>
          <a:solidFill>
            <a:srgbClr val="EA30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BDG_Event_Poster.jpg"/>
          <p:cNvPicPr>
            <a:picLocks noChangeAspect="1"/>
          </p:cNvPicPr>
          <p:nvPr userDrawn="1"/>
        </p:nvPicPr>
        <p:blipFill rotWithShape="1">
          <a:blip r:embed="rId2">
            <a:extLst>
              <a:ext uri="{28A0092B-C50C-407E-A947-70E740481C1C}">
                <a14:useLocalDpi xmlns:a14="http://schemas.microsoft.com/office/drawing/2010/main" val="0"/>
              </a:ext>
            </a:extLst>
          </a:blip>
          <a:srcRect t="8617" b="49471"/>
          <a:stretch/>
        </p:blipFill>
        <p:spPr>
          <a:xfrm>
            <a:off x="0" y="0"/>
            <a:ext cx="9164012" cy="4796119"/>
          </a:xfrm>
          <a:prstGeom prst="rect">
            <a:avLst/>
          </a:prstGeom>
        </p:spPr>
      </p:pic>
      <p:pic>
        <p:nvPicPr>
          <p:cNvPr id="5" name="Picture 4" descr="BDG_Event_Poster.jpg"/>
          <p:cNvPicPr>
            <a:picLocks noChangeAspect="1"/>
          </p:cNvPicPr>
          <p:nvPr userDrawn="1"/>
        </p:nvPicPr>
        <p:blipFill rotWithShape="1">
          <a:blip r:embed="rId2">
            <a:extLst>
              <a:ext uri="{28A0092B-C50C-407E-A947-70E740481C1C}">
                <a14:useLocalDpi xmlns:a14="http://schemas.microsoft.com/office/drawing/2010/main" val="0"/>
              </a:ext>
            </a:extLst>
          </a:blip>
          <a:srcRect t="91892" r="218" b="-4296"/>
          <a:stretch/>
        </p:blipFill>
        <p:spPr>
          <a:xfrm>
            <a:off x="0" y="5943482"/>
            <a:ext cx="9164012" cy="1422518"/>
          </a:xfrm>
          <a:prstGeom prst="rect">
            <a:avLst/>
          </a:prstGeom>
        </p:spPr>
      </p:pic>
      <p:pic>
        <p:nvPicPr>
          <p:cNvPr id="6" name="Picture 5" descr="BDG_Event_Poster.jpg"/>
          <p:cNvPicPr>
            <a:picLocks noChangeAspect="1"/>
          </p:cNvPicPr>
          <p:nvPr userDrawn="1"/>
        </p:nvPicPr>
        <p:blipFill rotWithShape="1">
          <a:blip r:embed="rId2">
            <a:extLst>
              <a:ext uri="{28A0092B-C50C-407E-A947-70E740481C1C}">
                <a14:useLocalDpi xmlns:a14="http://schemas.microsoft.com/office/drawing/2010/main" val="0"/>
              </a:ext>
            </a:extLst>
          </a:blip>
          <a:srcRect l="30294" t="63167" r="28946" b="20642"/>
          <a:stretch/>
        </p:blipFill>
        <p:spPr>
          <a:xfrm>
            <a:off x="3705412" y="4915642"/>
            <a:ext cx="1733177" cy="859656"/>
          </a:xfrm>
          <a:prstGeom prst="rect">
            <a:avLst/>
          </a:prstGeom>
        </p:spPr>
      </p:pic>
    </p:spTree>
    <p:extLst>
      <p:ext uri="{BB962C8B-B14F-4D97-AF65-F5344CB8AC3E}">
        <p14:creationId xmlns:p14="http://schemas.microsoft.com/office/powerpoint/2010/main" val="3580235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5FD35E3-C08D-7A41-89CA-D952DDCB1691}" type="datetimeFigureOut">
              <a:rPr lang="en-US" smtClean="0"/>
              <a:t>3/24/15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D1035C2-0043-4142-93E5-D35E235BDC18}" type="slidenum">
              <a:rPr lang="en-US" smtClean="0"/>
              <a:t>‹#›</a:t>
            </a:fld>
            <a:endParaRPr lang="en-US"/>
          </a:p>
        </p:txBody>
      </p:sp>
    </p:spTree>
    <p:extLst>
      <p:ext uri="{BB962C8B-B14F-4D97-AF65-F5344CB8AC3E}">
        <p14:creationId xmlns:p14="http://schemas.microsoft.com/office/powerpoint/2010/main" val="129213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5FD35E3-C08D-7A41-89CA-D952DDCB1691}" type="datetimeFigureOut">
              <a:rPr lang="en-US" smtClean="0"/>
              <a:t>3/24/15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D1035C2-0043-4142-93E5-D35E235BDC18}" type="slidenum">
              <a:rPr lang="en-US" smtClean="0"/>
              <a:t>‹#›</a:t>
            </a:fld>
            <a:endParaRPr lang="en-US"/>
          </a:p>
        </p:txBody>
      </p:sp>
    </p:spTree>
    <p:extLst>
      <p:ext uri="{BB962C8B-B14F-4D97-AF65-F5344CB8AC3E}">
        <p14:creationId xmlns:p14="http://schemas.microsoft.com/office/powerpoint/2010/main" val="2546958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3" name="Group 14"/>
          <p:cNvGrpSpPr/>
          <p:nvPr/>
        </p:nvGrpSpPr>
        <p:grpSpPr>
          <a:xfrm>
            <a:off x="0" y="0"/>
            <a:ext cx="9144000" cy="6858000"/>
            <a:chOff x="0" y="0"/>
            <a:chExt cx="9144000" cy="6858000"/>
          </a:xfrm>
        </p:grpSpPr>
        <p:sp>
          <p:nvSpPr>
            <p:cNvPr id="11" name="Rectangle 10"/>
            <p:cNvSpPr/>
            <p:nvPr userDrawn="1"/>
          </p:nvSpPr>
          <p:spPr>
            <a:xfrm>
              <a:off x="0" y="2489213"/>
              <a:ext cx="8566120" cy="4368787"/>
            </a:xfrm>
            <a:custGeom>
              <a:avLst/>
              <a:gdLst>
                <a:gd name="connsiteX0" fmla="*/ 0 w 8566120"/>
                <a:gd name="connsiteY0" fmla="*/ 0 h 1739179"/>
                <a:gd name="connsiteX1" fmla="*/ 8566120 w 8566120"/>
                <a:gd name="connsiteY1" fmla="*/ 0 h 1739179"/>
                <a:gd name="connsiteX2" fmla="*/ 8566120 w 8566120"/>
                <a:gd name="connsiteY2" fmla="*/ 1739179 h 1739179"/>
                <a:gd name="connsiteX3" fmla="*/ 0 w 8566120"/>
                <a:gd name="connsiteY3" fmla="*/ 1739179 h 1739179"/>
                <a:gd name="connsiteX4" fmla="*/ 0 w 8566120"/>
                <a:gd name="connsiteY4" fmla="*/ 0 h 1739179"/>
                <a:gd name="connsiteX0" fmla="*/ 0 w 8566120"/>
                <a:gd name="connsiteY0" fmla="*/ 2629608 h 4368787"/>
                <a:gd name="connsiteX1" fmla="*/ 3235567 w 8566120"/>
                <a:gd name="connsiteY1" fmla="*/ 0 h 4368787"/>
                <a:gd name="connsiteX2" fmla="*/ 8566120 w 8566120"/>
                <a:gd name="connsiteY2" fmla="*/ 4368787 h 4368787"/>
                <a:gd name="connsiteX3" fmla="*/ 0 w 8566120"/>
                <a:gd name="connsiteY3" fmla="*/ 4368787 h 4368787"/>
                <a:gd name="connsiteX4" fmla="*/ 0 w 8566120"/>
                <a:gd name="connsiteY4" fmla="*/ 2629608 h 4368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6120" h="4368787">
                  <a:moveTo>
                    <a:pt x="0" y="2629608"/>
                  </a:moveTo>
                  <a:lnTo>
                    <a:pt x="3235567" y="0"/>
                  </a:lnTo>
                  <a:lnTo>
                    <a:pt x="8566120" y="4368787"/>
                  </a:lnTo>
                  <a:lnTo>
                    <a:pt x="0" y="4368787"/>
                  </a:lnTo>
                  <a:lnTo>
                    <a:pt x="0" y="2629608"/>
                  </a:lnTo>
                  <a:close/>
                </a:path>
              </a:pathLst>
            </a:cu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eaLnBrk="0" fontAlgn="base" hangingPunct="0">
                <a:spcBef>
                  <a:spcPct val="0"/>
                </a:spcBef>
                <a:spcAft>
                  <a:spcPct val="0"/>
                </a:spcAft>
              </a:pPr>
              <a:endParaRPr lang="en-US" sz="1200">
                <a:solidFill>
                  <a:prstClr val="white"/>
                </a:solidFill>
                <a:latin typeface="Arial"/>
              </a:endParaRPr>
            </a:p>
          </p:txBody>
        </p:sp>
        <p:sp>
          <p:nvSpPr>
            <p:cNvPr id="13" name="Rectangle 12"/>
            <p:cNvSpPr/>
            <p:nvPr userDrawn="1"/>
          </p:nvSpPr>
          <p:spPr>
            <a:xfrm>
              <a:off x="0" y="0"/>
              <a:ext cx="9144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0" fmla="*/ 0 w 9144000"/>
                <a:gd name="connsiteY0" fmla="*/ 0 h 6858000"/>
                <a:gd name="connsiteX1" fmla="*/ 9144000 w 9144000"/>
                <a:gd name="connsiteY1" fmla="*/ 0 h 6858000"/>
                <a:gd name="connsiteX2" fmla="*/ 9144000 w 9144000"/>
                <a:gd name="connsiteY2" fmla="*/ 6858000 h 6858000"/>
                <a:gd name="connsiteX3" fmla="*/ 8460911 w 9144000"/>
                <a:gd name="connsiteY3" fmla="*/ 6858000 h 6858000"/>
                <a:gd name="connsiteX4" fmla="*/ 0 w 9144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858000">
                  <a:moveTo>
                    <a:pt x="0" y="0"/>
                  </a:moveTo>
                  <a:lnTo>
                    <a:pt x="9144000" y="0"/>
                  </a:lnTo>
                  <a:lnTo>
                    <a:pt x="9144000" y="6858000"/>
                  </a:lnTo>
                  <a:lnTo>
                    <a:pt x="8460911" y="6858000"/>
                  </a:lnTo>
                  <a:lnTo>
                    <a:pt x="0" y="0"/>
                  </a:lnTo>
                  <a:close/>
                </a:path>
              </a:pathLst>
            </a:cu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eaLnBrk="0" fontAlgn="base" hangingPunct="0">
                <a:spcBef>
                  <a:spcPct val="0"/>
                </a:spcBef>
                <a:spcAft>
                  <a:spcPct val="0"/>
                </a:spcAft>
              </a:pPr>
              <a:endParaRPr lang="en-US" sz="1200">
                <a:solidFill>
                  <a:prstClr val="white"/>
                </a:solidFill>
                <a:latin typeface="Arial"/>
              </a:endParaRPr>
            </a:p>
          </p:txBody>
        </p:sp>
      </p:grpSp>
      <p:sp>
        <p:nvSpPr>
          <p:cNvPr id="2" name="Title 1"/>
          <p:cNvSpPr>
            <a:spLocks noGrp="1"/>
          </p:cNvSpPr>
          <p:nvPr>
            <p:ph type="ctrTitle"/>
          </p:nvPr>
        </p:nvSpPr>
        <p:spPr>
          <a:xfrm>
            <a:off x="3803900" y="1470346"/>
            <a:ext cx="4974340" cy="2037734"/>
          </a:xfrm>
        </p:spPr>
        <p:txBody>
          <a:bodyPr>
            <a:normAutofit/>
          </a:bodyPr>
          <a:lstStyle>
            <a:lvl1pPr algn="ctr">
              <a:defRPr sz="3200" b="1" spc="-20">
                <a:solidFill>
                  <a:schemeClr val="bg1"/>
                </a:solidFill>
              </a:defRPr>
            </a:lvl1pPr>
          </a:lstStyle>
          <a:p>
            <a:r>
              <a:rPr lang="en-US" dirty="0" smtClean="0"/>
              <a:t>Click to edit Master title style</a:t>
            </a:r>
            <a:endParaRPr lang="en-US" dirty="0"/>
          </a:p>
        </p:txBody>
      </p:sp>
      <p:pic>
        <p:nvPicPr>
          <p:cNvPr id="8" name="Picture 7" descr="ViON Logo RGB.ai"/>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9045" y="2304286"/>
            <a:ext cx="2060010" cy="667514"/>
          </a:xfrm>
          <a:prstGeom prst="rect">
            <a:avLst/>
          </a:prstGeom>
        </p:spPr>
      </p:pic>
    </p:spTree>
    <p:extLst>
      <p:ext uri="{BB962C8B-B14F-4D97-AF65-F5344CB8AC3E}">
        <p14:creationId xmlns:p14="http://schemas.microsoft.com/office/powerpoint/2010/main" val="1872887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vider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106549"/>
          </a:xfrm>
        </p:spPr>
        <p:txBody>
          <a:bodyPr>
            <a:normAutofit/>
          </a:bodyPr>
          <a:lstStyle>
            <a:lvl1pPr algn="ctr">
              <a:defRPr sz="4000" b="1" spc="-10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044950"/>
            <a:ext cx="6400800" cy="1075340"/>
          </a:xfrm>
        </p:spPr>
        <p:txBody>
          <a:bodyPr>
            <a:normAutofit/>
          </a:bodyPr>
          <a:lstStyle>
            <a:lvl1pPr marL="0" indent="0" algn="ctr">
              <a:lnSpc>
                <a:spcPct val="90000"/>
              </a:lnSpc>
              <a:buNone/>
              <a:defRPr sz="2800" spc="-20">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8" name="Picture 7" descr="ViON Logo RGB x.ai"/>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27090" y="5810110"/>
            <a:ext cx="1689820" cy="384380"/>
          </a:xfrm>
          <a:prstGeom prst="rect">
            <a:avLst/>
          </a:prstGeom>
        </p:spPr>
      </p:pic>
      <p:cxnSp>
        <p:nvCxnSpPr>
          <p:cNvPr id="10" name="Straight Connector 9"/>
          <p:cNvCxnSpPr/>
          <p:nvPr userDrawn="1"/>
        </p:nvCxnSpPr>
        <p:spPr>
          <a:xfrm>
            <a:off x="2286000" y="2117217"/>
            <a:ext cx="4572000" cy="0"/>
          </a:xfrm>
          <a:prstGeom prst="line">
            <a:avLst/>
          </a:prstGeom>
          <a:ln w="28575" cmpd="sng">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286000" y="3774645"/>
            <a:ext cx="4572000" cy="0"/>
          </a:xfrm>
          <a:prstGeom prst="line">
            <a:avLst/>
          </a:prstGeom>
          <a:ln w="28575" cmpd="sng">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528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126170"/>
            <a:ext cx="8412480" cy="731520"/>
          </a:xfrm>
        </p:spPr>
        <p:txBody>
          <a:bodyPr/>
          <a:lstStyle>
            <a:lvl1pPr>
              <a:defRPr b="1"/>
            </a:lvl1pPr>
          </a:lstStyle>
          <a:p>
            <a:r>
              <a:rPr lang="en-US" smtClean="0"/>
              <a:t>Click to edit Master title style</a:t>
            </a:r>
            <a:endParaRPr lang="en-US" dirty="0"/>
          </a:p>
        </p:txBody>
      </p:sp>
      <p:sp>
        <p:nvSpPr>
          <p:cNvPr id="3" name="Content Placeholder 2"/>
          <p:cNvSpPr>
            <a:spLocks noGrp="1"/>
          </p:cNvSpPr>
          <p:nvPr>
            <p:ph idx="1"/>
          </p:nvPr>
        </p:nvSpPr>
        <p:spPr>
          <a:xfrm>
            <a:off x="365760" y="999738"/>
            <a:ext cx="8412480" cy="511027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B8CFB6D-81BE-469C-A90E-6BA6C4841B45}" type="datetime1">
              <a:rPr lang="en-US" smtClean="0">
                <a:solidFill>
                  <a:srgbClr val="000000">
                    <a:tint val="75000"/>
                  </a:srgbClr>
                </a:solidFill>
              </a:rPr>
              <a:pPr/>
              <a:t>3/24/15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E06DA0A6-F3FC-4FF8-8962-9B0A1C919317}" type="slidenum">
              <a:rPr lang="en-US" smtClean="0">
                <a:solidFill>
                  <a:srgbClr val="000000">
                    <a:tint val="75000"/>
                  </a:srgbClr>
                </a:solidFill>
              </a:rPr>
              <a:pPr/>
              <a:t>‹#›</a:t>
            </a:fld>
            <a:endParaRPr lang="en-US">
              <a:solidFill>
                <a:srgbClr val="000000">
                  <a:tint val="75000"/>
                </a:srgbClr>
              </a:solidFill>
            </a:endParaRPr>
          </a:p>
        </p:txBody>
      </p:sp>
      <p:pic>
        <p:nvPicPr>
          <p:cNvPr id="10" name="Picture 9" descr="ViON Logo RGB x.ai"/>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17091" y="6232565"/>
            <a:ext cx="1369709" cy="311565"/>
          </a:xfrm>
          <a:prstGeom prst="rect">
            <a:avLst/>
          </a:prstGeom>
        </p:spPr>
      </p:pic>
      <p:cxnSp>
        <p:nvCxnSpPr>
          <p:cNvPr id="11" name="Straight Connector 10"/>
          <p:cNvCxnSpPr/>
          <p:nvPr userDrawn="1"/>
        </p:nvCxnSpPr>
        <p:spPr>
          <a:xfrm>
            <a:off x="457200" y="6384022"/>
            <a:ext cx="6649530" cy="0"/>
          </a:xfrm>
          <a:prstGeom prst="line">
            <a:avLst/>
          </a:prstGeom>
          <a:ln w="12700" cmpd="sng">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2925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126170"/>
            <a:ext cx="8412480" cy="731520"/>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sz="half" idx="1"/>
          </p:nvPr>
        </p:nvSpPr>
        <p:spPr>
          <a:xfrm>
            <a:off x="371268" y="999738"/>
            <a:ext cx="4038600" cy="5110271"/>
          </a:xfrm>
        </p:spPr>
        <p:txBody>
          <a:bodyPr/>
          <a:lstStyle>
            <a:lvl1pPr>
              <a:defRPr sz="2000"/>
            </a:lvl1pPr>
            <a:lvl2pPr>
              <a:defRPr sz="20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39640" y="999738"/>
            <a:ext cx="4038600" cy="5110271"/>
          </a:xfrm>
        </p:spPr>
        <p:txBody>
          <a:bodyPr/>
          <a:lstStyle>
            <a:lvl1pPr>
              <a:defRPr sz="2000"/>
            </a:lvl1pPr>
            <a:lvl2pPr>
              <a:defRPr sz="20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FBDEA25-668C-45DE-BD63-7DCB4405AA0B}" type="datetime1">
              <a:rPr lang="en-US" smtClean="0">
                <a:solidFill>
                  <a:srgbClr val="000000">
                    <a:tint val="75000"/>
                  </a:srgbClr>
                </a:solidFill>
              </a:rPr>
              <a:pPr/>
              <a:t>3/24/15</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E06DA0A6-F3FC-4FF8-8962-9B0A1C919317}" type="slidenum">
              <a:rPr lang="en-US" smtClean="0">
                <a:solidFill>
                  <a:srgbClr val="000000">
                    <a:tint val="75000"/>
                  </a:srgbClr>
                </a:solidFill>
              </a:rPr>
              <a:pPr/>
              <a:t>‹#›</a:t>
            </a:fld>
            <a:endParaRPr lang="en-US">
              <a:solidFill>
                <a:srgbClr val="000000">
                  <a:tint val="75000"/>
                </a:srgbClr>
              </a:solidFill>
            </a:endParaRPr>
          </a:p>
        </p:txBody>
      </p:sp>
      <p:pic>
        <p:nvPicPr>
          <p:cNvPr id="12" name="Picture 11" descr="ViON Logo RGB x.ai"/>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17091" y="6232565"/>
            <a:ext cx="1369709" cy="311565"/>
          </a:xfrm>
          <a:prstGeom prst="rect">
            <a:avLst/>
          </a:prstGeom>
        </p:spPr>
      </p:pic>
      <p:cxnSp>
        <p:nvCxnSpPr>
          <p:cNvPr id="13" name="Straight Connector 12"/>
          <p:cNvCxnSpPr/>
          <p:nvPr userDrawn="1"/>
        </p:nvCxnSpPr>
        <p:spPr>
          <a:xfrm>
            <a:off x="457200" y="6384022"/>
            <a:ext cx="6649530" cy="0"/>
          </a:xfrm>
          <a:prstGeom prst="line">
            <a:avLst/>
          </a:prstGeom>
          <a:ln w="12700" cmpd="sng">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728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5760" y="126170"/>
            <a:ext cx="8412480" cy="731520"/>
          </a:xfrm>
        </p:spPr>
        <p:txBody>
          <a:bodyPr/>
          <a:lstStyle>
            <a:lvl1pPr>
              <a:defRPr b="1"/>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1544D0-7CFE-46F0-A905-D3E0E53FCD93}" type="datetime1">
              <a:rPr lang="en-US" smtClean="0">
                <a:solidFill>
                  <a:srgbClr val="000000">
                    <a:tint val="75000"/>
                  </a:srgbClr>
                </a:solidFill>
              </a:rPr>
              <a:pPr/>
              <a:t>3/24/15</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E06DA0A6-F3FC-4FF8-8962-9B0A1C919317}" type="slidenum">
              <a:rPr lang="en-US" smtClean="0">
                <a:solidFill>
                  <a:srgbClr val="000000">
                    <a:tint val="75000"/>
                  </a:srgbClr>
                </a:solidFill>
              </a:rPr>
              <a:pPr/>
              <a:t>‹#›</a:t>
            </a:fld>
            <a:endParaRPr lang="en-US">
              <a:solidFill>
                <a:srgbClr val="000000">
                  <a:tint val="75000"/>
                </a:srgbClr>
              </a:solidFill>
            </a:endParaRPr>
          </a:p>
        </p:txBody>
      </p:sp>
      <p:pic>
        <p:nvPicPr>
          <p:cNvPr id="10" name="Picture 9" descr="ViON Logo RGB x.ai"/>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17091" y="6232565"/>
            <a:ext cx="1369709" cy="311565"/>
          </a:xfrm>
          <a:prstGeom prst="rect">
            <a:avLst/>
          </a:prstGeom>
        </p:spPr>
      </p:pic>
      <p:cxnSp>
        <p:nvCxnSpPr>
          <p:cNvPr id="11" name="Straight Connector 10"/>
          <p:cNvCxnSpPr/>
          <p:nvPr userDrawn="1"/>
        </p:nvCxnSpPr>
        <p:spPr>
          <a:xfrm>
            <a:off x="457200" y="6384022"/>
            <a:ext cx="6649530" cy="0"/>
          </a:xfrm>
          <a:prstGeom prst="line">
            <a:avLst/>
          </a:prstGeom>
          <a:ln w="12700" cmpd="sng">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576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251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End Slide">
    <p:spTree>
      <p:nvGrpSpPr>
        <p:cNvPr id="1" name=""/>
        <p:cNvGrpSpPr/>
        <p:nvPr/>
      </p:nvGrpSpPr>
      <p:grpSpPr>
        <a:xfrm>
          <a:off x="0" y="0"/>
          <a:ext cx="0" cy="0"/>
          <a:chOff x="0" y="0"/>
          <a:chExt cx="0" cy="0"/>
        </a:xfrm>
      </p:grpSpPr>
      <p:grpSp>
        <p:nvGrpSpPr>
          <p:cNvPr id="7" name="Group 13"/>
          <p:cNvGrpSpPr/>
          <p:nvPr/>
        </p:nvGrpSpPr>
        <p:grpSpPr>
          <a:xfrm>
            <a:off x="0" y="0"/>
            <a:ext cx="9144000" cy="5387655"/>
            <a:chOff x="0" y="0"/>
            <a:chExt cx="9144000" cy="5387655"/>
          </a:xfrm>
        </p:grpSpPr>
        <p:sp>
          <p:nvSpPr>
            <p:cNvPr id="9" name="Rectangle 8"/>
            <p:cNvSpPr/>
            <p:nvPr userDrawn="1"/>
          </p:nvSpPr>
          <p:spPr>
            <a:xfrm>
              <a:off x="0" y="0"/>
              <a:ext cx="9144000" cy="5280980"/>
            </a:xfrm>
            <a:prstGeom prst="rect">
              <a:avLst/>
            </a:prstGeom>
            <a:solidFill>
              <a:srgbClr val="0093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1200">
                <a:solidFill>
                  <a:prstClr val="white"/>
                </a:solidFill>
                <a:latin typeface="Arial"/>
              </a:endParaRPr>
            </a:p>
          </p:txBody>
        </p:sp>
        <p:sp>
          <p:nvSpPr>
            <p:cNvPr id="13" name="Rectangle 12"/>
            <p:cNvSpPr/>
            <p:nvPr userDrawn="1"/>
          </p:nvSpPr>
          <p:spPr>
            <a:xfrm>
              <a:off x="0" y="5280980"/>
              <a:ext cx="9144000" cy="10667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1200">
                <a:solidFill>
                  <a:prstClr val="white"/>
                </a:solidFill>
                <a:latin typeface="Arial"/>
              </a:endParaRPr>
            </a:p>
          </p:txBody>
        </p:sp>
      </p:grpSp>
      <p:sp>
        <p:nvSpPr>
          <p:cNvPr id="2" name="Title 1"/>
          <p:cNvSpPr>
            <a:spLocks noGrp="1"/>
          </p:cNvSpPr>
          <p:nvPr>
            <p:ph type="ctrTitle"/>
          </p:nvPr>
        </p:nvSpPr>
        <p:spPr>
          <a:xfrm>
            <a:off x="685800" y="1163106"/>
            <a:ext cx="7772400" cy="1881844"/>
          </a:xfrm>
        </p:spPr>
        <p:txBody>
          <a:bodyPr anchor="b">
            <a:normAutofit/>
          </a:bodyPr>
          <a:lstStyle>
            <a:lvl1pPr algn="ctr">
              <a:defRPr sz="6000" spc="-1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160165"/>
            <a:ext cx="6400800" cy="2035465"/>
          </a:xfrm>
        </p:spPr>
        <p:txBody>
          <a:bodyPr>
            <a:normAutofit/>
          </a:bodyPr>
          <a:lstStyle>
            <a:lvl1pPr marL="0" indent="0" algn="ctr">
              <a:lnSpc>
                <a:spcPct val="90000"/>
              </a:lnSpc>
              <a:buNone/>
              <a:defRPr sz="1600" spc="-2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2" name="Picture 11" descr="ViON Logo RGB.ai"/>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41995" y="5757076"/>
            <a:ext cx="2060010" cy="667514"/>
          </a:xfrm>
          <a:prstGeom prst="rect">
            <a:avLst/>
          </a:prstGeom>
        </p:spPr>
      </p:pic>
    </p:spTree>
    <p:extLst>
      <p:ext uri="{BB962C8B-B14F-4D97-AF65-F5344CB8AC3E}">
        <p14:creationId xmlns:p14="http://schemas.microsoft.com/office/powerpoint/2010/main" val="3325197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3" name="Group 14"/>
          <p:cNvGrpSpPr/>
          <p:nvPr/>
        </p:nvGrpSpPr>
        <p:grpSpPr>
          <a:xfrm>
            <a:off x="0" y="0"/>
            <a:ext cx="9144000" cy="6858000"/>
            <a:chOff x="0" y="0"/>
            <a:chExt cx="9144000" cy="6858000"/>
          </a:xfrm>
        </p:grpSpPr>
        <p:sp>
          <p:nvSpPr>
            <p:cNvPr id="11" name="Rectangle 10"/>
            <p:cNvSpPr/>
            <p:nvPr userDrawn="1"/>
          </p:nvSpPr>
          <p:spPr>
            <a:xfrm>
              <a:off x="0" y="2489213"/>
              <a:ext cx="8566120" cy="4368787"/>
            </a:xfrm>
            <a:custGeom>
              <a:avLst/>
              <a:gdLst>
                <a:gd name="connsiteX0" fmla="*/ 0 w 8566120"/>
                <a:gd name="connsiteY0" fmla="*/ 0 h 1739179"/>
                <a:gd name="connsiteX1" fmla="*/ 8566120 w 8566120"/>
                <a:gd name="connsiteY1" fmla="*/ 0 h 1739179"/>
                <a:gd name="connsiteX2" fmla="*/ 8566120 w 8566120"/>
                <a:gd name="connsiteY2" fmla="*/ 1739179 h 1739179"/>
                <a:gd name="connsiteX3" fmla="*/ 0 w 8566120"/>
                <a:gd name="connsiteY3" fmla="*/ 1739179 h 1739179"/>
                <a:gd name="connsiteX4" fmla="*/ 0 w 8566120"/>
                <a:gd name="connsiteY4" fmla="*/ 0 h 1739179"/>
                <a:gd name="connsiteX0" fmla="*/ 0 w 8566120"/>
                <a:gd name="connsiteY0" fmla="*/ 2629608 h 4368787"/>
                <a:gd name="connsiteX1" fmla="*/ 3235567 w 8566120"/>
                <a:gd name="connsiteY1" fmla="*/ 0 h 4368787"/>
                <a:gd name="connsiteX2" fmla="*/ 8566120 w 8566120"/>
                <a:gd name="connsiteY2" fmla="*/ 4368787 h 4368787"/>
                <a:gd name="connsiteX3" fmla="*/ 0 w 8566120"/>
                <a:gd name="connsiteY3" fmla="*/ 4368787 h 4368787"/>
                <a:gd name="connsiteX4" fmla="*/ 0 w 8566120"/>
                <a:gd name="connsiteY4" fmla="*/ 2629608 h 4368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6120" h="4368787">
                  <a:moveTo>
                    <a:pt x="0" y="2629608"/>
                  </a:moveTo>
                  <a:lnTo>
                    <a:pt x="3235567" y="0"/>
                  </a:lnTo>
                  <a:lnTo>
                    <a:pt x="8566120" y="4368787"/>
                  </a:lnTo>
                  <a:lnTo>
                    <a:pt x="0" y="4368787"/>
                  </a:lnTo>
                  <a:lnTo>
                    <a:pt x="0" y="2629608"/>
                  </a:lnTo>
                  <a:close/>
                </a:path>
              </a:pathLst>
            </a:cu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eaLnBrk="0" fontAlgn="base" hangingPunct="0">
                <a:spcBef>
                  <a:spcPct val="0"/>
                </a:spcBef>
                <a:spcAft>
                  <a:spcPct val="0"/>
                </a:spcAft>
              </a:pPr>
              <a:endParaRPr lang="en-US" sz="1200">
                <a:solidFill>
                  <a:prstClr val="white"/>
                </a:solidFill>
                <a:latin typeface="Arial"/>
              </a:endParaRPr>
            </a:p>
          </p:txBody>
        </p:sp>
        <p:sp>
          <p:nvSpPr>
            <p:cNvPr id="13" name="Rectangle 12"/>
            <p:cNvSpPr/>
            <p:nvPr userDrawn="1"/>
          </p:nvSpPr>
          <p:spPr>
            <a:xfrm>
              <a:off x="0" y="0"/>
              <a:ext cx="9144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0" fmla="*/ 0 w 9144000"/>
                <a:gd name="connsiteY0" fmla="*/ 0 h 6858000"/>
                <a:gd name="connsiteX1" fmla="*/ 9144000 w 9144000"/>
                <a:gd name="connsiteY1" fmla="*/ 0 h 6858000"/>
                <a:gd name="connsiteX2" fmla="*/ 9144000 w 9144000"/>
                <a:gd name="connsiteY2" fmla="*/ 6858000 h 6858000"/>
                <a:gd name="connsiteX3" fmla="*/ 8460911 w 9144000"/>
                <a:gd name="connsiteY3" fmla="*/ 6858000 h 6858000"/>
                <a:gd name="connsiteX4" fmla="*/ 0 w 9144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858000">
                  <a:moveTo>
                    <a:pt x="0" y="0"/>
                  </a:moveTo>
                  <a:lnTo>
                    <a:pt x="9144000" y="0"/>
                  </a:lnTo>
                  <a:lnTo>
                    <a:pt x="9144000" y="6858000"/>
                  </a:lnTo>
                  <a:lnTo>
                    <a:pt x="8460911" y="6858000"/>
                  </a:lnTo>
                  <a:lnTo>
                    <a:pt x="0" y="0"/>
                  </a:lnTo>
                  <a:close/>
                </a:path>
              </a:pathLst>
            </a:cu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eaLnBrk="0" fontAlgn="base" hangingPunct="0">
                <a:spcBef>
                  <a:spcPct val="0"/>
                </a:spcBef>
                <a:spcAft>
                  <a:spcPct val="0"/>
                </a:spcAft>
              </a:pPr>
              <a:endParaRPr lang="en-US" sz="1200">
                <a:solidFill>
                  <a:prstClr val="white"/>
                </a:solidFill>
                <a:latin typeface="Arial"/>
              </a:endParaRPr>
            </a:p>
          </p:txBody>
        </p:sp>
      </p:grpSp>
      <p:sp>
        <p:nvSpPr>
          <p:cNvPr id="2" name="Title 1"/>
          <p:cNvSpPr>
            <a:spLocks noGrp="1"/>
          </p:cNvSpPr>
          <p:nvPr>
            <p:ph type="ctrTitle"/>
          </p:nvPr>
        </p:nvSpPr>
        <p:spPr>
          <a:xfrm>
            <a:off x="3803900" y="1470346"/>
            <a:ext cx="4974340" cy="2037734"/>
          </a:xfrm>
        </p:spPr>
        <p:txBody>
          <a:bodyPr>
            <a:normAutofit/>
          </a:bodyPr>
          <a:lstStyle>
            <a:lvl1pPr algn="ctr">
              <a:defRPr sz="3200" b="1" spc="-20">
                <a:solidFill>
                  <a:schemeClr val="bg1"/>
                </a:solidFill>
              </a:defRPr>
            </a:lvl1pPr>
          </a:lstStyle>
          <a:p>
            <a:r>
              <a:rPr lang="en-US" dirty="0" smtClean="0"/>
              <a:t>Click to edit Master title style</a:t>
            </a:r>
            <a:endParaRPr lang="en-US" dirty="0"/>
          </a:p>
        </p:txBody>
      </p:sp>
      <p:pic>
        <p:nvPicPr>
          <p:cNvPr id="8" name="Picture 7" descr="ViON Logo RGB.ai"/>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9045" y="2304286"/>
            <a:ext cx="2060010" cy="667514"/>
          </a:xfrm>
          <a:prstGeom prst="rect">
            <a:avLst/>
          </a:prstGeom>
        </p:spPr>
      </p:pic>
    </p:spTree>
    <p:extLst>
      <p:ext uri="{BB962C8B-B14F-4D97-AF65-F5344CB8AC3E}">
        <p14:creationId xmlns:p14="http://schemas.microsoft.com/office/powerpoint/2010/main" val="2370458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5FD35E3-C08D-7A41-89CA-D952DDCB1691}" type="datetimeFigureOut">
              <a:rPr lang="en-US" smtClean="0"/>
              <a:t>3/24/15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D1035C2-0043-4142-93E5-D35E235BDC18}" type="slidenum">
              <a:rPr lang="en-US" smtClean="0"/>
              <a:t>‹#›</a:t>
            </a:fld>
            <a:endParaRPr lang="en-US"/>
          </a:p>
        </p:txBody>
      </p:sp>
    </p:spTree>
    <p:extLst>
      <p:ext uri="{BB962C8B-B14F-4D97-AF65-F5344CB8AC3E}">
        <p14:creationId xmlns:p14="http://schemas.microsoft.com/office/powerpoint/2010/main" val="18288758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Divider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106549"/>
          </a:xfrm>
        </p:spPr>
        <p:txBody>
          <a:bodyPr>
            <a:normAutofit/>
          </a:bodyPr>
          <a:lstStyle>
            <a:lvl1pPr algn="ctr">
              <a:defRPr sz="4000" b="1" spc="-10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044950"/>
            <a:ext cx="6400800" cy="1075340"/>
          </a:xfrm>
        </p:spPr>
        <p:txBody>
          <a:bodyPr>
            <a:normAutofit/>
          </a:bodyPr>
          <a:lstStyle>
            <a:lvl1pPr marL="0" indent="0" algn="ctr">
              <a:lnSpc>
                <a:spcPct val="90000"/>
              </a:lnSpc>
              <a:buNone/>
              <a:defRPr sz="2800" spc="-20">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8" name="Picture 7" descr="ViON Logo RGB x.ai"/>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27090" y="5810110"/>
            <a:ext cx="1689820" cy="384380"/>
          </a:xfrm>
          <a:prstGeom prst="rect">
            <a:avLst/>
          </a:prstGeom>
        </p:spPr>
      </p:pic>
      <p:cxnSp>
        <p:nvCxnSpPr>
          <p:cNvPr id="10" name="Straight Connector 9"/>
          <p:cNvCxnSpPr/>
          <p:nvPr userDrawn="1"/>
        </p:nvCxnSpPr>
        <p:spPr>
          <a:xfrm>
            <a:off x="2286000" y="2117217"/>
            <a:ext cx="4572000" cy="0"/>
          </a:xfrm>
          <a:prstGeom prst="line">
            <a:avLst/>
          </a:prstGeom>
          <a:ln w="28575" cmpd="sng">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286000" y="3774645"/>
            <a:ext cx="4572000" cy="0"/>
          </a:xfrm>
          <a:prstGeom prst="line">
            <a:avLst/>
          </a:prstGeom>
          <a:ln w="28575" cmpd="sng">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363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126170"/>
            <a:ext cx="8412480" cy="731520"/>
          </a:xfrm>
        </p:spPr>
        <p:txBody>
          <a:bodyPr/>
          <a:lstStyle>
            <a:lvl1pPr>
              <a:defRPr b="1"/>
            </a:lvl1pPr>
          </a:lstStyle>
          <a:p>
            <a:r>
              <a:rPr lang="en-US" smtClean="0"/>
              <a:t>Click to edit Master title style</a:t>
            </a:r>
            <a:endParaRPr lang="en-US" dirty="0"/>
          </a:p>
        </p:txBody>
      </p:sp>
      <p:sp>
        <p:nvSpPr>
          <p:cNvPr id="3" name="Content Placeholder 2"/>
          <p:cNvSpPr>
            <a:spLocks noGrp="1"/>
          </p:cNvSpPr>
          <p:nvPr>
            <p:ph idx="1"/>
          </p:nvPr>
        </p:nvSpPr>
        <p:spPr>
          <a:xfrm>
            <a:off x="365760" y="999738"/>
            <a:ext cx="8412480" cy="511027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B8CFB6D-81BE-469C-A90E-6BA6C4841B45}" type="datetime1">
              <a:rPr lang="en-US" smtClean="0">
                <a:solidFill>
                  <a:srgbClr val="000000">
                    <a:tint val="75000"/>
                  </a:srgbClr>
                </a:solidFill>
              </a:rPr>
              <a:pPr/>
              <a:t>3/24/15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E06DA0A6-F3FC-4FF8-8962-9B0A1C919317}" type="slidenum">
              <a:rPr lang="en-US" smtClean="0">
                <a:solidFill>
                  <a:srgbClr val="000000">
                    <a:tint val="75000"/>
                  </a:srgbClr>
                </a:solidFill>
              </a:rPr>
              <a:pPr/>
              <a:t>‹#›</a:t>
            </a:fld>
            <a:endParaRPr lang="en-US">
              <a:solidFill>
                <a:srgbClr val="000000">
                  <a:tint val="75000"/>
                </a:srgbClr>
              </a:solidFill>
            </a:endParaRPr>
          </a:p>
        </p:txBody>
      </p:sp>
      <p:pic>
        <p:nvPicPr>
          <p:cNvPr id="10" name="Picture 9" descr="ViON Logo RGB x.ai"/>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17091" y="6232565"/>
            <a:ext cx="1369709" cy="311565"/>
          </a:xfrm>
          <a:prstGeom prst="rect">
            <a:avLst/>
          </a:prstGeom>
        </p:spPr>
      </p:pic>
      <p:cxnSp>
        <p:nvCxnSpPr>
          <p:cNvPr id="11" name="Straight Connector 10"/>
          <p:cNvCxnSpPr/>
          <p:nvPr userDrawn="1"/>
        </p:nvCxnSpPr>
        <p:spPr>
          <a:xfrm>
            <a:off x="457200" y="6384022"/>
            <a:ext cx="6649530" cy="0"/>
          </a:xfrm>
          <a:prstGeom prst="line">
            <a:avLst/>
          </a:prstGeom>
          <a:ln w="12700" cmpd="sng">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596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126170"/>
            <a:ext cx="8412480" cy="731520"/>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sz="half" idx="1"/>
          </p:nvPr>
        </p:nvSpPr>
        <p:spPr>
          <a:xfrm>
            <a:off x="371268" y="999738"/>
            <a:ext cx="4038600" cy="5110271"/>
          </a:xfrm>
        </p:spPr>
        <p:txBody>
          <a:bodyPr/>
          <a:lstStyle>
            <a:lvl1pPr>
              <a:defRPr sz="2000"/>
            </a:lvl1pPr>
            <a:lvl2pPr>
              <a:defRPr sz="20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39640" y="999738"/>
            <a:ext cx="4038600" cy="5110271"/>
          </a:xfrm>
        </p:spPr>
        <p:txBody>
          <a:bodyPr/>
          <a:lstStyle>
            <a:lvl1pPr>
              <a:defRPr sz="2000"/>
            </a:lvl1pPr>
            <a:lvl2pPr>
              <a:defRPr sz="20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FBDEA25-668C-45DE-BD63-7DCB4405AA0B}" type="datetime1">
              <a:rPr lang="en-US" smtClean="0">
                <a:solidFill>
                  <a:srgbClr val="000000">
                    <a:tint val="75000"/>
                  </a:srgbClr>
                </a:solidFill>
              </a:rPr>
              <a:pPr/>
              <a:t>3/24/15</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E06DA0A6-F3FC-4FF8-8962-9B0A1C919317}" type="slidenum">
              <a:rPr lang="en-US" smtClean="0">
                <a:solidFill>
                  <a:srgbClr val="000000">
                    <a:tint val="75000"/>
                  </a:srgbClr>
                </a:solidFill>
              </a:rPr>
              <a:pPr/>
              <a:t>‹#›</a:t>
            </a:fld>
            <a:endParaRPr lang="en-US">
              <a:solidFill>
                <a:srgbClr val="000000">
                  <a:tint val="75000"/>
                </a:srgbClr>
              </a:solidFill>
            </a:endParaRPr>
          </a:p>
        </p:txBody>
      </p:sp>
      <p:pic>
        <p:nvPicPr>
          <p:cNvPr id="12" name="Picture 11" descr="ViON Logo RGB x.ai"/>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17091" y="6232565"/>
            <a:ext cx="1369709" cy="311565"/>
          </a:xfrm>
          <a:prstGeom prst="rect">
            <a:avLst/>
          </a:prstGeom>
        </p:spPr>
      </p:pic>
      <p:cxnSp>
        <p:nvCxnSpPr>
          <p:cNvPr id="13" name="Straight Connector 12"/>
          <p:cNvCxnSpPr/>
          <p:nvPr userDrawn="1"/>
        </p:nvCxnSpPr>
        <p:spPr>
          <a:xfrm>
            <a:off x="457200" y="6384022"/>
            <a:ext cx="6649530" cy="0"/>
          </a:xfrm>
          <a:prstGeom prst="line">
            <a:avLst/>
          </a:prstGeom>
          <a:ln w="12700" cmpd="sng">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41555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5760" y="126170"/>
            <a:ext cx="8412480" cy="731520"/>
          </a:xfrm>
        </p:spPr>
        <p:txBody>
          <a:bodyPr/>
          <a:lstStyle>
            <a:lvl1pPr>
              <a:defRPr b="1"/>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1544D0-7CFE-46F0-A905-D3E0E53FCD93}" type="datetime1">
              <a:rPr lang="en-US" smtClean="0">
                <a:solidFill>
                  <a:srgbClr val="000000">
                    <a:tint val="75000"/>
                  </a:srgbClr>
                </a:solidFill>
              </a:rPr>
              <a:pPr/>
              <a:t>3/24/15</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E06DA0A6-F3FC-4FF8-8962-9B0A1C919317}" type="slidenum">
              <a:rPr lang="en-US" smtClean="0">
                <a:solidFill>
                  <a:srgbClr val="000000">
                    <a:tint val="75000"/>
                  </a:srgbClr>
                </a:solidFill>
              </a:rPr>
              <a:pPr/>
              <a:t>‹#›</a:t>
            </a:fld>
            <a:endParaRPr lang="en-US">
              <a:solidFill>
                <a:srgbClr val="000000">
                  <a:tint val="75000"/>
                </a:srgbClr>
              </a:solidFill>
            </a:endParaRPr>
          </a:p>
        </p:txBody>
      </p:sp>
      <p:pic>
        <p:nvPicPr>
          <p:cNvPr id="10" name="Picture 9" descr="ViON Logo RGB x.ai"/>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17091" y="6232565"/>
            <a:ext cx="1369709" cy="311565"/>
          </a:xfrm>
          <a:prstGeom prst="rect">
            <a:avLst/>
          </a:prstGeom>
        </p:spPr>
      </p:pic>
      <p:cxnSp>
        <p:nvCxnSpPr>
          <p:cNvPr id="11" name="Straight Connector 10"/>
          <p:cNvCxnSpPr/>
          <p:nvPr userDrawn="1"/>
        </p:nvCxnSpPr>
        <p:spPr>
          <a:xfrm>
            <a:off x="457200" y="6384022"/>
            <a:ext cx="6649530" cy="0"/>
          </a:xfrm>
          <a:prstGeom prst="line">
            <a:avLst/>
          </a:prstGeom>
          <a:ln w="12700" cmpd="sng">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5096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733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End Slide">
    <p:spTree>
      <p:nvGrpSpPr>
        <p:cNvPr id="1" name=""/>
        <p:cNvGrpSpPr/>
        <p:nvPr/>
      </p:nvGrpSpPr>
      <p:grpSpPr>
        <a:xfrm>
          <a:off x="0" y="0"/>
          <a:ext cx="0" cy="0"/>
          <a:chOff x="0" y="0"/>
          <a:chExt cx="0" cy="0"/>
        </a:xfrm>
      </p:grpSpPr>
      <p:grpSp>
        <p:nvGrpSpPr>
          <p:cNvPr id="7" name="Group 13"/>
          <p:cNvGrpSpPr/>
          <p:nvPr/>
        </p:nvGrpSpPr>
        <p:grpSpPr>
          <a:xfrm>
            <a:off x="0" y="0"/>
            <a:ext cx="9144000" cy="5387655"/>
            <a:chOff x="0" y="0"/>
            <a:chExt cx="9144000" cy="5387655"/>
          </a:xfrm>
        </p:grpSpPr>
        <p:sp>
          <p:nvSpPr>
            <p:cNvPr id="9" name="Rectangle 8"/>
            <p:cNvSpPr/>
            <p:nvPr userDrawn="1"/>
          </p:nvSpPr>
          <p:spPr>
            <a:xfrm>
              <a:off x="0" y="0"/>
              <a:ext cx="9144000" cy="5280980"/>
            </a:xfrm>
            <a:prstGeom prst="rect">
              <a:avLst/>
            </a:prstGeom>
            <a:solidFill>
              <a:srgbClr val="0093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1200">
                <a:solidFill>
                  <a:prstClr val="white"/>
                </a:solidFill>
                <a:latin typeface="Arial"/>
              </a:endParaRPr>
            </a:p>
          </p:txBody>
        </p:sp>
        <p:sp>
          <p:nvSpPr>
            <p:cNvPr id="13" name="Rectangle 12"/>
            <p:cNvSpPr/>
            <p:nvPr userDrawn="1"/>
          </p:nvSpPr>
          <p:spPr>
            <a:xfrm>
              <a:off x="0" y="5280980"/>
              <a:ext cx="9144000" cy="10667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1200">
                <a:solidFill>
                  <a:prstClr val="white"/>
                </a:solidFill>
                <a:latin typeface="Arial"/>
              </a:endParaRPr>
            </a:p>
          </p:txBody>
        </p:sp>
      </p:grpSp>
      <p:sp>
        <p:nvSpPr>
          <p:cNvPr id="2" name="Title 1"/>
          <p:cNvSpPr>
            <a:spLocks noGrp="1"/>
          </p:cNvSpPr>
          <p:nvPr>
            <p:ph type="ctrTitle"/>
          </p:nvPr>
        </p:nvSpPr>
        <p:spPr>
          <a:xfrm>
            <a:off x="685800" y="1163106"/>
            <a:ext cx="7772400" cy="1881844"/>
          </a:xfrm>
        </p:spPr>
        <p:txBody>
          <a:bodyPr anchor="b">
            <a:normAutofit/>
          </a:bodyPr>
          <a:lstStyle>
            <a:lvl1pPr algn="ctr">
              <a:defRPr sz="6000" spc="-1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160165"/>
            <a:ext cx="6400800" cy="2035465"/>
          </a:xfrm>
        </p:spPr>
        <p:txBody>
          <a:bodyPr>
            <a:normAutofit/>
          </a:bodyPr>
          <a:lstStyle>
            <a:lvl1pPr marL="0" indent="0" algn="ctr">
              <a:lnSpc>
                <a:spcPct val="90000"/>
              </a:lnSpc>
              <a:buNone/>
              <a:defRPr sz="1600" spc="-2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2" name="Picture 11" descr="ViON Logo RGB.ai"/>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41995" y="5757076"/>
            <a:ext cx="2060010" cy="667514"/>
          </a:xfrm>
          <a:prstGeom prst="rect">
            <a:avLst/>
          </a:prstGeom>
        </p:spPr>
      </p:pic>
    </p:spTree>
    <p:extLst>
      <p:ext uri="{BB962C8B-B14F-4D97-AF65-F5344CB8AC3E}">
        <p14:creationId xmlns:p14="http://schemas.microsoft.com/office/powerpoint/2010/main" val="23738698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15" name="Group 14"/>
          <p:cNvGrpSpPr/>
          <p:nvPr userDrawn="1"/>
        </p:nvGrpSpPr>
        <p:grpSpPr>
          <a:xfrm>
            <a:off x="0" y="0"/>
            <a:ext cx="9144000" cy="6858000"/>
            <a:chOff x="0" y="0"/>
            <a:chExt cx="9144000" cy="6858000"/>
          </a:xfrm>
        </p:grpSpPr>
        <p:sp>
          <p:nvSpPr>
            <p:cNvPr id="11" name="Rectangle 10"/>
            <p:cNvSpPr/>
            <p:nvPr userDrawn="1"/>
          </p:nvSpPr>
          <p:spPr>
            <a:xfrm>
              <a:off x="0" y="2489213"/>
              <a:ext cx="8566120" cy="4368787"/>
            </a:xfrm>
            <a:custGeom>
              <a:avLst/>
              <a:gdLst>
                <a:gd name="connsiteX0" fmla="*/ 0 w 8566120"/>
                <a:gd name="connsiteY0" fmla="*/ 0 h 1739179"/>
                <a:gd name="connsiteX1" fmla="*/ 8566120 w 8566120"/>
                <a:gd name="connsiteY1" fmla="*/ 0 h 1739179"/>
                <a:gd name="connsiteX2" fmla="*/ 8566120 w 8566120"/>
                <a:gd name="connsiteY2" fmla="*/ 1739179 h 1739179"/>
                <a:gd name="connsiteX3" fmla="*/ 0 w 8566120"/>
                <a:gd name="connsiteY3" fmla="*/ 1739179 h 1739179"/>
                <a:gd name="connsiteX4" fmla="*/ 0 w 8566120"/>
                <a:gd name="connsiteY4" fmla="*/ 0 h 1739179"/>
                <a:gd name="connsiteX0" fmla="*/ 0 w 8566120"/>
                <a:gd name="connsiteY0" fmla="*/ 2629608 h 4368787"/>
                <a:gd name="connsiteX1" fmla="*/ 3235567 w 8566120"/>
                <a:gd name="connsiteY1" fmla="*/ 0 h 4368787"/>
                <a:gd name="connsiteX2" fmla="*/ 8566120 w 8566120"/>
                <a:gd name="connsiteY2" fmla="*/ 4368787 h 4368787"/>
                <a:gd name="connsiteX3" fmla="*/ 0 w 8566120"/>
                <a:gd name="connsiteY3" fmla="*/ 4368787 h 4368787"/>
                <a:gd name="connsiteX4" fmla="*/ 0 w 8566120"/>
                <a:gd name="connsiteY4" fmla="*/ 2629608 h 4368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6120" h="4368787">
                  <a:moveTo>
                    <a:pt x="0" y="2629608"/>
                  </a:moveTo>
                  <a:lnTo>
                    <a:pt x="3235567" y="0"/>
                  </a:lnTo>
                  <a:lnTo>
                    <a:pt x="8566120" y="4368787"/>
                  </a:lnTo>
                  <a:lnTo>
                    <a:pt x="0" y="4368787"/>
                  </a:lnTo>
                  <a:lnTo>
                    <a:pt x="0" y="2629608"/>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eaLnBrk="0" fontAlgn="base" hangingPunct="0">
                <a:spcBef>
                  <a:spcPct val="0"/>
                </a:spcBef>
                <a:spcAft>
                  <a:spcPct val="0"/>
                </a:spcAft>
              </a:pPr>
              <a:endParaRPr lang="en-US" sz="1200">
                <a:solidFill>
                  <a:prstClr val="white"/>
                </a:solidFill>
                <a:latin typeface="Corbel"/>
              </a:endParaRPr>
            </a:p>
          </p:txBody>
        </p:sp>
        <p:sp>
          <p:nvSpPr>
            <p:cNvPr id="13" name="Rectangle 12"/>
            <p:cNvSpPr/>
            <p:nvPr userDrawn="1"/>
          </p:nvSpPr>
          <p:spPr>
            <a:xfrm>
              <a:off x="0" y="0"/>
              <a:ext cx="9144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0" fmla="*/ 0 w 9144000"/>
                <a:gd name="connsiteY0" fmla="*/ 0 h 6858000"/>
                <a:gd name="connsiteX1" fmla="*/ 9144000 w 9144000"/>
                <a:gd name="connsiteY1" fmla="*/ 0 h 6858000"/>
                <a:gd name="connsiteX2" fmla="*/ 9144000 w 9144000"/>
                <a:gd name="connsiteY2" fmla="*/ 6858000 h 6858000"/>
                <a:gd name="connsiteX3" fmla="*/ 8460911 w 9144000"/>
                <a:gd name="connsiteY3" fmla="*/ 6858000 h 6858000"/>
                <a:gd name="connsiteX4" fmla="*/ 0 w 9144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858000">
                  <a:moveTo>
                    <a:pt x="0" y="0"/>
                  </a:moveTo>
                  <a:lnTo>
                    <a:pt x="9144000" y="0"/>
                  </a:lnTo>
                  <a:lnTo>
                    <a:pt x="9144000" y="6858000"/>
                  </a:lnTo>
                  <a:lnTo>
                    <a:pt x="8460911" y="6858000"/>
                  </a:lnTo>
                  <a:lnTo>
                    <a:pt x="0" y="0"/>
                  </a:lnTo>
                  <a:close/>
                </a:path>
              </a:pathLst>
            </a:cu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eaLnBrk="0" fontAlgn="base" hangingPunct="0">
                <a:spcBef>
                  <a:spcPct val="0"/>
                </a:spcBef>
                <a:spcAft>
                  <a:spcPct val="0"/>
                </a:spcAft>
              </a:pPr>
              <a:endParaRPr lang="en-US" sz="1200">
                <a:solidFill>
                  <a:prstClr val="white"/>
                </a:solidFill>
                <a:latin typeface="Corbel"/>
              </a:endParaRPr>
            </a:p>
          </p:txBody>
        </p:sp>
      </p:grpSp>
      <p:sp>
        <p:nvSpPr>
          <p:cNvPr id="2" name="Title 1"/>
          <p:cNvSpPr>
            <a:spLocks noGrp="1"/>
          </p:cNvSpPr>
          <p:nvPr>
            <p:ph type="ctrTitle"/>
          </p:nvPr>
        </p:nvSpPr>
        <p:spPr>
          <a:xfrm>
            <a:off x="3803900" y="1470346"/>
            <a:ext cx="4974340" cy="2037734"/>
          </a:xfrm>
        </p:spPr>
        <p:txBody>
          <a:bodyPr>
            <a:normAutofit/>
          </a:bodyPr>
          <a:lstStyle>
            <a:lvl1pPr algn="l">
              <a:defRPr sz="3200" spc="-20">
                <a:solidFill>
                  <a:schemeClr val="bg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466A1E1C-8A95-4681-B6AB-09BDB4F0666A}" type="datetimeFigureOut">
              <a:rPr lang="en-US" smtClean="0">
                <a:solidFill>
                  <a:srgbClr val="B1B3B3">
                    <a:tint val="75000"/>
                  </a:srgbClr>
                </a:solidFill>
              </a:rPr>
              <a:pPr/>
              <a:t>3/24/15</a:t>
            </a:fld>
            <a:endParaRPr lang="en-US">
              <a:solidFill>
                <a:srgbClr val="B1B3B3">
                  <a:tint val="75000"/>
                </a:srgbClr>
              </a:solidFill>
            </a:endParaRPr>
          </a:p>
        </p:txBody>
      </p:sp>
      <p:sp>
        <p:nvSpPr>
          <p:cNvPr id="5" name="Footer Placeholder 4"/>
          <p:cNvSpPr>
            <a:spLocks noGrp="1"/>
          </p:cNvSpPr>
          <p:nvPr>
            <p:ph type="ftr" sz="quarter" idx="11"/>
          </p:nvPr>
        </p:nvSpPr>
        <p:spPr/>
        <p:txBody>
          <a:bodyPr/>
          <a:lstStyle/>
          <a:p>
            <a:endParaRPr lang="en-US">
              <a:solidFill>
                <a:srgbClr val="B1B3B3">
                  <a:tint val="75000"/>
                </a:srgbClr>
              </a:solidFill>
            </a:endParaRPr>
          </a:p>
        </p:txBody>
      </p:sp>
      <p:sp>
        <p:nvSpPr>
          <p:cNvPr id="6" name="Slide Number Placeholder 5"/>
          <p:cNvSpPr>
            <a:spLocks noGrp="1"/>
          </p:cNvSpPr>
          <p:nvPr>
            <p:ph type="sldNum" sz="quarter" idx="12"/>
          </p:nvPr>
        </p:nvSpPr>
        <p:spPr/>
        <p:txBody>
          <a:bodyPr/>
          <a:lstStyle/>
          <a:p>
            <a:fld id="{E06DA0A6-F3FC-4FF8-8962-9B0A1C919317}" type="slidenum">
              <a:rPr lang="en-US" smtClean="0">
                <a:solidFill>
                  <a:srgbClr val="B1B3B3">
                    <a:tint val="75000"/>
                  </a:srgbClr>
                </a:solidFill>
              </a:rPr>
              <a:pPr/>
              <a:t>‹#›</a:t>
            </a:fld>
            <a:endParaRPr lang="en-US">
              <a:solidFill>
                <a:srgbClr val="B1B3B3">
                  <a:tint val="75000"/>
                </a:srgbClr>
              </a:solidFill>
            </a:endParaRPr>
          </a:p>
        </p:txBody>
      </p:sp>
      <p:pic>
        <p:nvPicPr>
          <p:cNvPr id="8" name="Picture 7" descr="ViON Logo RGB.ai"/>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9045" y="2304286"/>
            <a:ext cx="2060010" cy="667514"/>
          </a:xfrm>
          <a:prstGeom prst="rect">
            <a:avLst/>
          </a:prstGeom>
        </p:spPr>
      </p:pic>
    </p:spTree>
    <p:extLst>
      <p:ext uri="{BB962C8B-B14F-4D97-AF65-F5344CB8AC3E}">
        <p14:creationId xmlns:p14="http://schemas.microsoft.com/office/powerpoint/2010/main" val="38876643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Divider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106549"/>
          </a:xfrm>
        </p:spPr>
        <p:txBody>
          <a:bodyPr>
            <a:normAutofit/>
          </a:bodyPr>
          <a:lstStyle>
            <a:lvl1pPr algn="ctr">
              <a:defRPr sz="4000" spc="-10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044950"/>
            <a:ext cx="6400800" cy="1075340"/>
          </a:xfrm>
        </p:spPr>
        <p:txBody>
          <a:bodyPr>
            <a:normAutofit/>
          </a:bodyPr>
          <a:lstStyle>
            <a:lvl1pPr marL="0" indent="0" algn="ctr">
              <a:lnSpc>
                <a:spcPct val="90000"/>
              </a:lnSpc>
              <a:buNone/>
              <a:defRPr sz="2800" spc="-2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66A1E1C-8A95-4681-B6AB-09BDB4F0666A}" type="datetimeFigureOut">
              <a:rPr lang="en-US" smtClean="0">
                <a:solidFill>
                  <a:srgbClr val="B1B3B3">
                    <a:tint val="75000"/>
                  </a:srgbClr>
                </a:solidFill>
              </a:rPr>
              <a:pPr/>
              <a:t>3/24/15</a:t>
            </a:fld>
            <a:endParaRPr lang="en-US">
              <a:solidFill>
                <a:srgbClr val="B1B3B3">
                  <a:tint val="75000"/>
                </a:srgbClr>
              </a:solidFill>
            </a:endParaRPr>
          </a:p>
        </p:txBody>
      </p:sp>
      <p:sp>
        <p:nvSpPr>
          <p:cNvPr id="5" name="Footer Placeholder 4"/>
          <p:cNvSpPr>
            <a:spLocks noGrp="1"/>
          </p:cNvSpPr>
          <p:nvPr>
            <p:ph type="ftr" sz="quarter" idx="11"/>
          </p:nvPr>
        </p:nvSpPr>
        <p:spPr/>
        <p:txBody>
          <a:bodyPr/>
          <a:lstStyle/>
          <a:p>
            <a:endParaRPr lang="en-US">
              <a:solidFill>
                <a:srgbClr val="B1B3B3">
                  <a:tint val="75000"/>
                </a:srgbClr>
              </a:solidFill>
            </a:endParaRPr>
          </a:p>
        </p:txBody>
      </p:sp>
      <p:sp>
        <p:nvSpPr>
          <p:cNvPr id="6" name="Slide Number Placeholder 5"/>
          <p:cNvSpPr>
            <a:spLocks noGrp="1"/>
          </p:cNvSpPr>
          <p:nvPr>
            <p:ph type="sldNum" sz="quarter" idx="12"/>
          </p:nvPr>
        </p:nvSpPr>
        <p:spPr/>
        <p:txBody>
          <a:bodyPr/>
          <a:lstStyle/>
          <a:p>
            <a:fld id="{E06DA0A6-F3FC-4FF8-8962-9B0A1C919317}" type="slidenum">
              <a:rPr lang="en-US" smtClean="0">
                <a:solidFill>
                  <a:srgbClr val="B1B3B3">
                    <a:tint val="75000"/>
                  </a:srgbClr>
                </a:solidFill>
              </a:rPr>
              <a:pPr/>
              <a:t>‹#›</a:t>
            </a:fld>
            <a:endParaRPr lang="en-US">
              <a:solidFill>
                <a:srgbClr val="B1B3B3">
                  <a:tint val="75000"/>
                </a:srgbClr>
              </a:solidFill>
            </a:endParaRPr>
          </a:p>
        </p:txBody>
      </p:sp>
      <p:pic>
        <p:nvPicPr>
          <p:cNvPr id="8" name="Picture 7" descr="ViON Logo RGB x.ai"/>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27090" y="5810110"/>
            <a:ext cx="1689820" cy="384380"/>
          </a:xfrm>
          <a:prstGeom prst="rect">
            <a:avLst/>
          </a:prstGeom>
        </p:spPr>
      </p:pic>
      <p:cxnSp>
        <p:nvCxnSpPr>
          <p:cNvPr id="10" name="Straight Connector 9"/>
          <p:cNvCxnSpPr/>
          <p:nvPr userDrawn="1"/>
        </p:nvCxnSpPr>
        <p:spPr>
          <a:xfrm>
            <a:off x="2286000" y="2117217"/>
            <a:ext cx="4572000" cy="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2286000" y="3774645"/>
            <a:ext cx="4572000" cy="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1256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126169"/>
            <a:ext cx="8412480" cy="652885"/>
          </a:xfrm>
        </p:spPr>
        <p:txBody>
          <a:bodyPr>
            <a:normAutofit/>
          </a:bodyPr>
          <a:lstStyle>
            <a:lvl1pPr>
              <a:defRPr sz="2800" b="1"/>
            </a:lvl1pPr>
          </a:lstStyle>
          <a:p>
            <a:r>
              <a:rPr lang="en-US" smtClean="0"/>
              <a:t>Click to edit Master title style</a:t>
            </a:r>
            <a:endParaRPr lang="en-US" dirty="0"/>
          </a:p>
        </p:txBody>
      </p:sp>
      <p:sp>
        <p:nvSpPr>
          <p:cNvPr id="3" name="Content Placeholder 2"/>
          <p:cNvSpPr>
            <a:spLocks noGrp="1"/>
          </p:cNvSpPr>
          <p:nvPr>
            <p:ph idx="1"/>
          </p:nvPr>
        </p:nvSpPr>
        <p:spPr>
          <a:xfrm>
            <a:off x="365760" y="932676"/>
            <a:ext cx="8412480" cy="50694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66A1E1C-8A95-4681-B6AB-09BDB4F0666A}" type="datetimeFigureOut">
              <a:rPr lang="en-US" smtClean="0">
                <a:solidFill>
                  <a:srgbClr val="B1B3B3">
                    <a:tint val="75000"/>
                  </a:srgbClr>
                </a:solidFill>
              </a:rPr>
              <a:pPr/>
              <a:t>3/24/15</a:t>
            </a:fld>
            <a:endParaRPr lang="en-US">
              <a:solidFill>
                <a:srgbClr val="B1B3B3">
                  <a:tint val="75000"/>
                </a:srgbClr>
              </a:solidFill>
            </a:endParaRPr>
          </a:p>
        </p:txBody>
      </p:sp>
      <p:sp>
        <p:nvSpPr>
          <p:cNvPr id="5" name="Footer Placeholder 4"/>
          <p:cNvSpPr>
            <a:spLocks noGrp="1"/>
          </p:cNvSpPr>
          <p:nvPr>
            <p:ph type="ftr" sz="quarter" idx="11"/>
          </p:nvPr>
        </p:nvSpPr>
        <p:spPr/>
        <p:txBody>
          <a:bodyPr/>
          <a:lstStyle/>
          <a:p>
            <a:endParaRPr lang="en-US">
              <a:solidFill>
                <a:srgbClr val="B1B3B3">
                  <a:tint val="75000"/>
                </a:srgbClr>
              </a:solidFill>
            </a:endParaRPr>
          </a:p>
        </p:txBody>
      </p:sp>
      <p:sp>
        <p:nvSpPr>
          <p:cNvPr id="6" name="Slide Number Placeholder 5"/>
          <p:cNvSpPr>
            <a:spLocks noGrp="1"/>
          </p:cNvSpPr>
          <p:nvPr>
            <p:ph type="sldNum" sz="quarter" idx="12"/>
          </p:nvPr>
        </p:nvSpPr>
        <p:spPr/>
        <p:txBody>
          <a:bodyPr/>
          <a:lstStyle/>
          <a:p>
            <a:fld id="{E06DA0A6-F3FC-4FF8-8962-9B0A1C919317}" type="slidenum">
              <a:rPr lang="en-US" smtClean="0">
                <a:solidFill>
                  <a:srgbClr val="B1B3B3">
                    <a:tint val="75000"/>
                  </a:srgbClr>
                </a:solidFill>
              </a:rPr>
              <a:pPr/>
              <a:t>‹#›</a:t>
            </a:fld>
            <a:endParaRPr lang="en-US">
              <a:solidFill>
                <a:srgbClr val="B1B3B3">
                  <a:tint val="75000"/>
                </a:srgbClr>
              </a:solidFill>
            </a:endParaRPr>
          </a:p>
        </p:txBody>
      </p:sp>
      <p:pic>
        <p:nvPicPr>
          <p:cNvPr id="8" name="Picture 7" descr="ViON Logo RGB x.ai"/>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17091" y="6113025"/>
            <a:ext cx="1369709" cy="311565"/>
          </a:xfrm>
          <a:prstGeom prst="rect">
            <a:avLst/>
          </a:prstGeom>
        </p:spPr>
      </p:pic>
      <p:cxnSp>
        <p:nvCxnSpPr>
          <p:cNvPr id="9" name="Straight Connector 8"/>
          <p:cNvCxnSpPr/>
          <p:nvPr userDrawn="1"/>
        </p:nvCxnSpPr>
        <p:spPr>
          <a:xfrm>
            <a:off x="457200" y="6268807"/>
            <a:ext cx="6649530" cy="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58479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descr="big Data Background.jpg"/>
          <p:cNvPicPr>
            <a:picLocks noChangeAspect="1"/>
          </p:cNvPicPr>
          <p:nvPr userDrawn="1"/>
        </p:nvPicPr>
        <p:blipFill>
          <a:blip r:embed="rId2">
            <a:alphaModFix amt="35000"/>
            <a:extLst>
              <a:ext uri="{28A0092B-C50C-407E-A947-70E740481C1C}">
                <a14:useLocalDpi xmlns:a14="http://schemas.microsoft.com/office/drawing/2010/main"/>
              </a:ext>
            </a:extLst>
          </a:blip>
          <a:stretch>
            <a:fillRect/>
          </a:stretch>
        </p:blipFill>
        <p:spPr>
          <a:xfrm>
            <a:off x="0" y="904543"/>
            <a:ext cx="9143999" cy="5953457"/>
          </a:xfrm>
          <a:prstGeom prst="rect">
            <a:avLst/>
          </a:prstGeom>
        </p:spPr>
      </p:pic>
      <p:sp>
        <p:nvSpPr>
          <p:cNvPr id="2" name="Title 1"/>
          <p:cNvSpPr>
            <a:spLocks noGrp="1"/>
          </p:cNvSpPr>
          <p:nvPr>
            <p:ph type="title"/>
          </p:nvPr>
        </p:nvSpPr>
        <p:spPr>
          <a:xfrm>
            <a:off x="365760" y="126169"/>
            <a:ext cx="8412480" cy="652885"/>
          </a:xfrm>
        </p:spPr>
        <p:txBody>
          <a:bodyPr>
            <a:normAutofit/>
          </a:bodyPr>
          <a:lstStyle>
            <a:lvl1pPr>
              <a:defRPr sz="2800" b="1"/>
            </a:lvl1pPr>
          </a:lstStyle>
          <a:p>
            <a:r>
              <a:rPr lang="en-US" smtClean="0"/>
              <a:t>Click to edit Master title style</a:t>
            </a:r>
            <a:endParaRPr lang="en-US" dirty="0"/>
          </a:p>
        </p:txBody>
      </p:sp>
      <p:sp>
        <p:nvSpPr>
          <p:cNvPr id="3" name="Content Placeholder 2"/>
          <p:cNvSpPr>
            <a:spLocks noGrp="1"/>
          </p:cNvSpPr>
          <p:nvPr>
            <p:ph idx="1"/>
          </p:nvPr>
        </p:nvSpPr>
        <p:spPr>
          <a:xfrm>
            <a:off x="365760" y="932676"/>
            <a:ext cx="8412480" cy="50694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66A1E1C-8A95-4681-B6AB-09BDB4F0666A}" type="datetimeFigureOut">
              <a:rPr lang="en-US" smtClean="0">
                <a:solidFill>
                  <a:srgbClr val="B1B3B3">
                    <a:tint val="75000"/>
                  </a:srgbClr>
                </a:solidFill>
              </a:rPr>
              <a:pPr/>
              <a:t>3/24/15</a:t>
            </a:fld>
            <a:endParaRPr lang="en-US">
              <a:solidFill>
                <a:srgbClr val="B1B3B3">
                  <a:tint val="75000"/>
                </a:srgbClr>
              </a:solidFill>
            </a:endParaRPr>
          </a:p>
        </p:txBody>
      </p:sp>
      <p:sp>
        <p:nvSpPr>
          <p:cNvPr id="5" name="Footer Placeholder 4"/>
          <p:cNvSpPr>
            <a:spLocks noGrp="1"/>
          </p:cNvSpPr>
          <p:nvPr>
            <p:ph type="ftr" sz="quarter" idx="11"/>
          </p:nvPr>
        </p:nvSpPr>
        <p:spPr/>
        <p:txBody>
          <a:bodyPr/>
          <a:lstStyle/>
          <a:p>
            <a:endParaRPr lang="en-US">
              <a:solidFill>
                <a:srgbClr val="B1B3B3">
                  <a:tint val="75000"/>
                </a:srgbClr>
              </a:solidFill>
            </a:endParaRPr>
          </a:p>
        </p:txBody>
      </p:sp>
      <p:sp>
        <p:nvSpPr>
          <p:cNvPr id="6" name="Slide Number Placeholder 5"/>
          <p:cNvSpPr>
            <a:spLocks noGrp="1"/>
          </p:cNvSpPr>
          <p:nvPr>
            <p:ph type="sldNum" sz="quarter" idx="12"/>
          </p:nvPr>
        </p:nvSpPr>
        <p:spPr/>
        <p:txBody>
          <a:bodyPr/>
          <a:lstStyle/>
          <a:p>
            <a:fld id="{E06DA0A6-F3FC-4FF8-8962-9B0A1C919317}" type="slidenum">
              <a:rPr lang="en-US" smtClean="0">
                <a:solidFill>
                  <a:srgbClr val="B1B3B3">
                    <a:tint val="75000"/>
                  </a:srgbClr>
                </a:solidFill>
              </a:rPr>
              <a:pPr/>
              <a:t>‹#›</a:t>
            </a:fld>
            <a:endParaRPr lang="en-US">
              <a:solidFill>
                <a:srgbClr val="B1B3B3">
                  <a:tint val="75000"/>
                </a:srgbClr>
              </a:solidFill>
            </a:endParaRPr>
          </a:p>
        </p:txBody>
      </p:sp>
      <p:pic>
        <p:nvPicPr>
          <p:cNvPr id="8" name="Picture 7" descr="ViON Logo RGB x.ai"/>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7091" y="6113025"/>
            <a:ext cx="1369709" cy="311565"/>
          </a:xfrm>
          <a:prstGeom prst="rect">
            <a:avLst/>
          </a:prstGeom>
        </p:spPr>
      </p:pic>
      <p:cxnSp>
        <p:nvCxnSpPr>
          <p:cNvPr id="9" name="Straight Connector 8"/>
          <p:cNvCxnSpPr/>
          <p:nvPr userDrawn="1"/>
        </p:nvCxnSpPr>
        <p:spPr>
          <a:xfrm>
            <a:off x="457200" y="6268807"/>
            <a:ext cx="6649530" cy="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5655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5FD35E3-C08D-7A41-89CA-D952DDCB1691}" type="datetimeFigureOut">
              <a:rPr lang="en-US" smtClean="0"/>
              <a:t>3/24/15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D1035C2-0043-4142-93E5-D35E235BDC18}" type="slidenum">
              <a:rPr lang="en-US" smtClean="0"/>
              <a:t>‹#›</a:t>
            </a:fld>
            <a:endParaRPr lang="en-US"/>
          </a:p>
        </p:txBody>
      </p:sp>
    </p:spTree>
    <p:extLst>
      <p:ext uri="{BB962C8B-B14F-4D97-AF65-F5344CB8AC3E}">
        <p14:creationId xmlns:p14="http://schemas.microsoft.com/office/powerpoint/2010/main" val="4915879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126169"/>
            <a:ext cx="8412480" cy="652885"/>
          </a:xfrm>
        </p:spPr>
        <p:txBody>
          <a:bodyPr>
            <a:normAutofit/>
          </a:bodyPr>
          <a:lstStyle>
            <a:lvl1pPr>
              <a:defRPr sz="2800" b="1"/>
            </a:lvl1pPr>
          </a:lstStyle>
          <a:p>
            <a:r>
              <a:rPr lang="en-US" smtClean="0"/>
              <a:t>Click to edit Master title style</a:t>
            </a:r>
            <a:endParaRPr lang="en-US" dirty="0"/>
          </a:p>
        </p:txBody>
      </p:sp>
      <p:sp>
        <p:nvSpPr>
          <p:cNvPr id="3" name="Content Placeholder 2"/>
          <p:cNvSpPr>
            <a:spLocks noGrp="1"/>
          </p:cNvSpPr>
          <p:nvPr>
            <p:ph idx="1"/>
          </p:nvPr>
        </p:nvSpPr>
        <p:spPr>
          <a:xfrm>
            <a:off x="365760" y="932676"/>
            <a:ext cx="8412480" cy="50694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endParaRPr lang="en-US">
              <a:solidFill>
                <a:srgbClr val="B1B3B3">
                  <a:tint val="75000"/>
                </a:srgbClr>
              </a:solidFill>
            </a:endParaRPr>
          </a:p>
        </p:txBody>
      </p:sp>
      <p:sp>
        <p:nvSpPr>
          <p:cNvPr id="6" name="Slide Number Placeholder 5"/>
          <p:cNvSpPr>
            <a:spLocks noGrp="1"/>
          </p:cNvSpPr>
          <p:nvPr>
            <p:ph type="sldNum" sz="quarter" idx="12"/>
          </p:nvPr>
        </p:nvSpPr>
        <p:spPr/>
        <p:txBody>
          <a:bodyPr/>
          <a:lstStyle/>
          <a:p>
            <a:fld id="{E06DA0A6-F3FC-4FF8-8962-9B0A1C919317}" type="slidenum">
              <a:rPr lang="en-US" smtClean="0">
                <a:solidFill>
                  <a:srgbClr val="B1B3B3">
                    <a:tint val="75000"/>
                  </a:srgbClr>
                </a:solidFill>
              </a:rPr>
              <a:pPr/>
              <a:t>‹#›</a:t>
            </a:fld>
            <a:endParaRPr lang="en-US">
              <a:solidFill>
                <a:srgbClr val="B1B3B3">
                  <a:tint val="75000"/>
                </a:srgbClr>
              </a:solidFill>
            </a:endParaRPr>
          </a:p>
        </p:txBody>
      </p:sp>
      <p:pic>
        <p:nvPicPr>
          <p:cNvPr id="8" name="Picture 7" descr="ViON Logo RGB x.ai"/>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18866" y="6424590"/>
            <a:ext cx="1369709" cy="311565"/>
          </a:xfrm>
          <a:prstGeom prst="rect">
            <a:avLst/>
          </a:prstGeom>
        </p:spPr>
      </p:pic>
    </p:spTree>
    <p:extLst>
      <p:ext uri="{BB962C8B-B14F-4D97-AF65-F5344CB8AC3E}">
        <p14:creationId xmlns:p14="http://schemas.microsoft.com/office/powerpoint/2010/main" val="13463922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126170"/>
            <a:ext cx="8412480" cy="652885"/>
          </a:xfrm>
        </p:spPr>
        <p:txBody>
          <a:bodyPr>
            <a:normAutofit/>
          </a:bodyPr>
          <a:lstStyle>
            <a:lvl1pPr>
              <a:defRPr sz="2800" b="1"/>
            </a:lvl1pPr>
          </a:lstStyle>
          <a:p>
            <a:r>
              <a:rPr lang="en-US" smtClean="0"/>
              <a:t>Click to edit Master title style</a:t>
            </a:r>
            <a:endParaRPr lang="en-US"/>
          </a:p>
        </p:txBody>
      </p:sp>
      <p:sp>
        <p:nvSpPr>
          <p:cNvPr id="3" name="Content Placeholder 2"/>
          <p:cNvSpPr>
            <a:spLocks noGrp="1"/>
          </p:cNvSpPr>
          <p:nvPr>
            <p:ph sz="half" idx="1"/>
          </p:nvPr>
        </p:nvSpPr>
        <p:spPr>
          <a:xfrm>
            <a:off x="371268" y="894270"/>
            <a:ext cx="4038600" cy="5078273"/>
          </a:xfrm>
        </p:spPr>
        <p:txBody>
          <a:bodyPr/>
          <a:lstStyle>
            <a:lvl1pPr>
              <a:defRPr sz="2000"/>
            </a:lvl1pPr>
            <a:lvl2pPr>
              <a:defRPr sz="20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39640" y="894270"/>
            <a:ext cx="4038600" cy="5078273"/>
          </a:xfrm>
        </p:spPr>
        <p:txBody>
          <a:bodyPr/>
          <a:lstStyle>
            <a:lvl1pPr>
              <a:defRPr sz="2000"/>
            </a:lvl1pPr>
            <a:lvl2pPr>
              <a:defRPr sz="2000"/>
            </a:lvl2pPr>
            <a:lvl3pPr>
              <a:defRPr sz="20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66A1E1C-8A95-4681-B6AB-09BDB4F0666A}" type="datetimeFigureOut">
              <a:rPr lang="en-US" smtClean="0">
                <a:solidFill>
                  <a:srgbClr val="B1B3B3">
                    <a:tint val="75000"/>
                  </a:srgbClr>
                </a:solidFill>
              </a:rPr>
              <a:pPr/>
              <a:t>3/24/15</a:t>
            </a:fld>
            <a:endParaRPr lang="en-US">
              <a:solidFill>
                <a:srgbClr val="B1B3B3">
                  <a:tint val="75000"/>
                </a:srgbClr>
              </a:solidFill>
            </a:endParaRPr>
          </a:p>
        </p:txBody>
      </p:sp>
      <p:sp>
        <p:nvSpPr>
          <p:cNvPr id="6" name="Footer Placeholder 5"/>
          <p:cNvSpPr>
            <a:spLocks noGrp="1"/>
          </p:cNvSpPr>
          <p:nvPr>
            <p:ph type="ftr" sz="quarter" idx="11"/>
          </p:nvPr>
        </p:nvSpPr>
        <p:spPr/>
        <p:txBody>
          <a:bodyPr/>
          <a:lstStyle/>
          <a:p>
            <a:endParaRPr lang="en-US">
              <a:solidFill>
                <a:srgbClr val="B1B3B3">
                  <a:tint val="75000"/>
                </a:srgbClr>
              </a:solidFill>
            </a:endParaRPr>
          </a:p>
        </p:txBody>
      </p:sp>
      <p:sp>
        <p:nvSpPr>
          <p:cNvPr id="7" name="Slide Number Placeholder 6"/>
          <p:cNvSpPr>
            <a:spLocks noGrp="1"/>
          </p:cNvSpPr>
          <p:nvPr>
            <p:ph type="sldNum" sz="quarter" idx="12"/>
          </p:nvPr>
        </p:nvSpPr>
        <p:spPr/>
        <p:txBody>
          <a:bodyPr/>
          <a:lstStyle/>
          <a:p>
            <a:fld id="{E06DA0A6-F3FC-4FF8-8962-9B0A1C919317}" type="slidenum">
              <a:rPr lang="en-US" smtClean="0">
                <a:solidFill>
                  <a:srgbClr val="B1B3B3">
                    <a:tint val="75000"/>
                  </a:srgbClr>
                </a:solidFill>
              </a:rPr>
              <a:pPr/>
              <a:t>‹#›</a:t>
            </a:fld>
            <a:endParaRPr lang="en-US">
              <a:solidFill>
                <a:srgbClr val="B1B3B3">
                  <a:tint val="75000"/>
                </a:srgbClr>
              </a:solidFill>
            </a:endParaRPr>
          </a:p>
        </p:txBody>
      </p:sp>
      <p:pic>
        <p:nvPicPr>
          <p:cNvPr id="8" name="Picture 7" descr="ViON Logo RGB x.ai"/>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17091" y="6113025"/>
            <a:ext cx="1369709" cy="311565"/>
          </a:xfrm>
          <a:prstGeom prst="rect">
            <a:avLst/>
          </a:prstGeom>
        </p:spPr>
      </p:pic>
      <p:cxnSp>
        <p:nvCxnSpPr>
          <p:cNvPr id="9" name="Straight Connector 8"/>
          <p:cNvCxnSpPr/>
          <p:nvPr userDrawn="1"/>
        </p:nvCxnSpPr>
        <p:spPr>
          <a:xfrm>
            <a:off x="457200" y="6268807"/>
            <a:ext cx="6649530" cy="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38456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5760" y="126170"/>
            <a:ext cx="8412480" cy="652885"/>
          </a:xfrm>
        </p:spPr>
        <p:txBody>
          <a:bodyPr>
            <a:normAutofit/>
          </a:bodyPr>
          <a:lstStyle>
            <a:lvl1pPr>
              <a:defRPr sz="2800" b="1"/>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66A1E1C-8A95-4681-B6AB-09BDB4F0666A}" type="datetimeFigureOut">
              <a:rPr lang="en-US" smtClean="0">
                <a:solidFill>
                  <a:srgbClr val="B1B3B3">
                    <a:tint val="75000"/>
                  </a:srgbClr>
                </a:solidFill>
              </a:rPr>
              <a:pPr/>
              <a:t>3/24/15</a:t>
            </a:fld>
            <a:endParaRPr lang="en-US">
              <a:solidFill>
                <a:srgbClr val="B1B3B3">
                  <a:tint val="75000"/>
                </a:srgbClr>
              </a:solidFill>
            </a:endParaRPr>
          </a:p>
        </p:txBody>
      </p:sp>
      <p:sp>
        <p:nvSpPr>
          <p:cNvPr id="4" name="Footer Placeholder 3"/>
          <p:cNvSpPr>
            <a:spLocks noGrp="1"/>
          </p:cNvSpPr>
          <p:nvPr>
            <p:ph type="ftr" sz="quarter" idx="11"/>
          </p:nvPr>
        </p:nvSpPr>
        <p:spPr/>
        <p:txBody>
          <a:bodyPr/>
          <a:lstStyle/>
          <a:p>
            <a:endParaRPr lang="en-US">
              <a:solidFill>
                <a:srgbClr val="B1B3B3">
                  <a:tint val="75000"/>
                </a:srgbClr>
              </a:solidFill>
            </a:endParaRPr>
          </a:p>
        </p:txBody>
      </p:sp>
      <p:sp>
        <p:nvSpPr>
          <p:cNvPr id="5" name="Slide Number Placeholder 4"/>
          <p:cNvSpPr>
            <a:spLocks noGrp="1"/>
          </p:cNvSpPr>
          <p:nvPr>
            <p:ph type="sldNum" sz="quarter" idx="12"/>
          </p:nvPr>
        </p:nvSpPr>
        <p:spPr/>
        <p:txBody>
          <a:bodyPr/>
          <a:lstStyle/>
          <a:p>
            <a:fld id="{E06DA0A6-F3FC-4FF8-8962-9B0A1C919317}" type="slidenum">
              <a:rPr lang="en-US" smtClean="0">
                <a:solidFill>
                  <a:srgbClr val="B1B3B3">
                    <a:tint val="75000"/>
                  </a:srgbClr>
                </a:solidFill>
              </a:rPr>
              <a:pPr/>
              <a:t>‹#›</a:t>
            </a:fld>
            <a:endParaRPr lang="en-US">
              <a:solidFill>
                <a:srgbClr val="B1B3B3">
                  <a:tint val="75000"/>
                </a:srgbClr>
              </a:solidFill>
            </a:endParaRPr>
          </a:p>
        </p:txBody>
      </p:sp>
      <p:pic>
        <p:nvPicPr>
          <p:cNvPr id="6" name="Picture 5" descr="ViON Logo RGB x.ai"/>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17091" y="6113025"/>
            <a:ext cx="1369709" cy="311565"/>
          </a:xfrm>
          <a:prstGeom prst="rect">
            <a:avLst/>
          </a:prstGeom>
        </p:spPr>
      </p:pic>
      <p:cxnSp>
        <p:nvCxnSpPr>
          <p:cNvPr id="7" name="Straight Connector 6"/>
          <p:cNvCxnSpPr/>
          <p:nvPr userDrawn="1"/>
        </p:nvCxnSpPr>
        <p:spPr>
          <a:xfrm>
            <a:off x="457200" y="6268807"/>
            <a:ext cx="6649530" cy="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6533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5760" y="126170"/>
            <a:ext cx="8412480" cy="652885"/>
          </a:xfrm>
        </p:spPr>
        <p:txBody>
          <a:bodyPr>
            <a:normAutofit/>
          </a:bodyPr>
          <a:lstStyle>
            <a:lvl1pPr>
              <a:defRPr sz="2800" b="1"/>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66A1E1C-8A95-4681-B6AB-09BDB4F0666A}" type="datetimeFigureOut">
              <a:rPr lang="en-US" smtClean="0">
                <a:solidFill>
                  <a:srgbClr val="B1B3B3">
                    <a:tint val="75000"/>
                  </a:srgbClr>
                </a:solidFill>
              </a:rPr>
              <a:pPr/>
              <a:t>3/24/15</a:t>
            </a:fld>
            <a:endParaRPr lang="en-US">
              <a:solidFill>
                <a:srgbClr val="B1B3B3">
                  <a:tint val="75000"/>
                </a:srgbClr>
              </a:solidFill>
            </a:endParaRPr>
          </a:p>
        </p:txBody>
      </p:sp>
      <p:sp>
        <p:nvSpPr>
          <p:cNvPr id="4" name="Footer Placeholder 3"/>
          <p:cNvSpPr>
            <a:spLocks noGrp="1"/>
          </p:cNvSpPr>
          <p:nvPr>
            <p:ph type="ftr" sz="quarter" idx="11"/>
          </p:nvPr>
        </p:nvSpPr>
        <p:spPr/>
        <p:txBody>
          <a:bodyPr/>
          <a:lstStyle/>
          <a:p>
            <a:endParaRPr lang="en-US">
              <a:solidFill>
                <a:srgbClr val="B1B3B3">
                  <a:tint val="75000"/>
                </a:srgbClr>
              </a:solidFill>
            </a:endParaRPr>
          </a:p>
        </p:txBody>
      </p:sp>
      <p:sp>
        <p:nvSpPr>
          <p:cNvPr id="5" name="Slide Number Placeholder 4"/>
          <p:cNvSpPr>
            <a:spLocks noGrp="1"/>
          </p:cNvSpPr>
          <p:nvPr>
            <p:ph type="sldNum" sz="quarter" idx="12"/>
          </p:nvPr>
        </p:nvSpPr>
        <p:spPr/>
        <p:txBody>
          <a:bodyPr/>
          <a:lstStyle/>
          <a:p>
            <a:fld id="{E06DA0A6-F3FC-4FF8-8962-9B0A1C919317}" type="slidenum">
              <a:rPr lang="en-US" smtClean="0">
                <a:solidFill>
                  <a:srgbClr val="B1B3B3">
                    <a:tint val="75000"/>
                  </a:srgbClr>
                </a:solidFill>
              </a:rPr>
              <a:pPr/>
              <a:t>‹#›</a:t>
            </a:fld>
            <a:endParaRPr lang="en-US">
              <a:solidFill>
                <a:srgbClr val="B1B3B3">
                  <a:tint val="75000"/>
                </a:srgbClr>
              </a:solidFill>
            </a:endParaRPr>
          </a:p>
        </p:txBody>
      </p:sp>
      <p:pic>
        <p:nvPicPr>
          <p:cNvPr id="6" name="Picture 5" descr="ViON Logo RGB x.ai"/>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17091" y="6113025"/>
            <a:ext cx="1369709" cy="311565"/>
          </a:xfrm>
          <a:prstGeom prst="rect">
            <a:avLst/>
          </a:prstGeom>
        </p:spPr>
      </p:pic>
      <p:cxnSp>
        <p:nvCxnSpPr>
          <p:cNvPr id="7" name="Straight Connector 6"/>
          <p:cNvCxnSpPr/>
          <p:nvPr userDrawn="1"/>
        </p:nvCxnSpPr>
        <p:spPr>
          <a:xfrm>
            <a:off x="457200" y="6268807"/>
            <a:ext cx="6649530" cy="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descr="big Data Background.jpg"/>
          <p:cNvPicPr>
            <a:picLocks noChangeAspect="1"/>
          </p:cNvPicPr>
          <p:nvPr userDrawn="1"/>
        </p:nvPicPr>
        <p:blipFill>
          <a:blip r:embed="rId3">
            <a:alphaModFix amt="35000"/>
            <a:extLst>
              <a:ext uri="{28A0092B-C50C-407E-A947-70E740481C1C}">
                <a14:useLocalDpi xmlns:a14="http://schemas.microsoft.com/office/drawing/2010/main"/>
              </a:ext>
            </a:extLst>
          </a:blip>
          <a:stretch>
            <a:fillRect/>
          </a:stretch>
        </p:blipFill>
        <p:spPr>
          <a:xfrm>
            <a:off x="0" y="1003300"/>
            <a:ext cx="9143999" cy="5854700"/>
          </a:xfrm>
          <a:prstGeom prst="rect">
            <a:avLst/>
          </a:prstGeom>
        </p:spPr>
      </p:pic>
    </p:spTree>
    <p:extLst>
      <p:ext uri="{BB962C8B-B14F-4D97-AF65-F5344CB8AC3E}">
        <p14:creationId xmlns:p14="http://schemas.microsoft.com/office/powerpoint/2010/main" val="21759587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5760" y="126170"/>
            <a:ext cx="8412480" cy="652885"/>
          </a:xfrm>
        </p:spPr>
        <p:txBody>
          <a:bodyPr>
            <a:normAutofit/>
          </a:bodyPr>
          <a:lstStyle>
            <a:lvl1pPr>
              <a:defRPr sz="2800" b="1"/>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66A1E1C-8A95-4681-B6AB-09BDB4F0666A}" type="datetimeFigureOut">
              <a:rPr lang="en-US" smtClean="0">
                <a:solidFill>
                  <a:srgbClr val="B1B3B3">
                    <a:tint val="75000"/>
                  </a:srgbClr>
                </a:solidFill>
              </a:rPr>
              <a:pPr/>
              <a:t>3/24/15</a:t>
            </a:fld>
            <a:endParaRPr lang="en-US">
              <a:solidFill>
                <a:srgbClr val="B1B3B3">
                  <a:tint val="75000"/>
                </a:srgbClr>
              </a:solidFill>
            </a:endParaRPr>
          </a:p>
        </p:txBody>
      </p:sp>
      <p:sp>
        <p:nvSpPr>
          <p:cNvPr id="4" name="Footer Placeholder 3"/>
          <p:cNvSpPr>
            <a:spLocks noGrp="1"/>
          </p:cNvSpPr>
          <p:nvPr>
            <p:ph type="ftr" sz="quarter" idx="11"/>
          </p:nvPr>
        </p:nvSpPr>
        <p:spPr/>
        <p:txBody>
          <a:bodyPr/>
          <a:lstStyle/>
          <a:p>
            <a:endParaRPr lang="en-US">
              <a:solidFill>
                <a:srgbClr val="B1B3B3">
                  <a:tint val="75000"/>
                </a:srgbClr>
              </a:solidFill>
            </a:endParaRPr>
          </a:p>
        </p:txBody>
      </p:sp>
      <p:sp>
        <p:nvSpPr>
          <p:cNvPr id="5" name="Slide Number Placeholder 4"/>
          <p:cNvSpPr>
            <a:spLocks noGrp="1"/>
          </p:cNvSpPr>
          <p:nvPr>
            <p:ph type="sldNum" sz="quarter" idx="12"/>
          </p:nvPr>
        </p:nvSpPr>
        <p:spPr/>
        <p:txBody>
          <a:bodyPr/>
          <a:lstStyle/>
          <a:p>
            <a:fld id="{E06DA0A6-F3FC-4FF8-8962-9B0A1C919317}" type="slidenum">
              <a:rPr lang="en-US" smtClean="0">
                <a:solidFill>
                  <a:srgbClr val="B1B3B3">
                    <a:tint val="75000"/>
                  </a:srgbClr>
                </a:solidFill>
              </a:rPr>
              <a:pPr/>
              <a:t>‹#›</a:t>
            </a:fld>
            <a:endParaRPr lang="en-US">
              <a:solidFill>
                <a:srgbClr val="B1B3B3">
                  <a:tint val="75000"/>
                </a:srgbClr>
              </a:solidFill>
            </a:endParaRPr>
          </a:p>
        </p:txBody>
      </p:sp>
      <p:pic>
        <p:nvPicPr>
          <p:cNvPr id="6" name="Picture 5" descr="ViON Logo RGB x.ai"/>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17091" y="6113025"/>
            <a:ext cx="1369709" cy="311565"/>
          </a:xfrm>
          <a:prstGeom prst="rect">
            <a:avLst/>
          </a:prstGeom>
        </p:spPr>
      </p:pic>
      <p:cxnSp>
        <p:nvCxnSpPr>
          <p:cNvPr id="7" name="Straight Connector 6"/>
          <p:cNvCxnSpPr/>
          <p:nvPr userDrawn="1"/>
        </p:nvCxnSpPr>
        <p:spPr>
          <a:xfrm>
            <a:off x="457200" y="6268807"/>
            <a:ext cx="6649530" cy="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descr="Big Data Graphic.jpg"/>
          <p:cNvPicPr>
            <a:picLocks noChangeAspect="1"/>
          </p:cNvPicPr>
          <p:nvPr userDrawn="1"/>
        </p:nvPicPr>
        <p:blipFill>
          <a:blip r:embed="rId3">
            <a:grayscl/>
            <a:alphaModFix amt="14000"/>
            <a:extLst>
              <a:ext uri="{28A0092B-C50C-407E-A947-70E740481C1C}">
                <a14:useLocalDpi xmlns:a14="http://schemas.microsoft.com/office/drawing/2010/main"/>
              </a:ext>
            </a:extLst>
          </a:blip>
          <a:stretch>
            <a:fillRect/>
          </a:stretch>
        </p:blipFill>
        <p:spPr>
          <a:xfrm>
            <a:off x="0" y="749300"/>
            <a:ext cx="9143999" cy="6108700"/>
          </a:xfrm>
          <a:prstGeom prst="rect">
            <a:avLst/>
          </a:prstGeom>
        </p:spPr>
      </p:pic>
    </p:spTree>
    <p:extLst>
      <p:ext uri="{BB962C8B-B14F-4D97-AF65-F5344CB8AC3E}">
        <p14:creationId xmlns:p14="http://schemas.microsoft.com/office/powerpoint/2010/main" val="8890569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6A1E1C-8A95-4681-B6AB-09BDB4F0666A}" type="datetimeFigureOut">
              <a:rPr lang="en-US" smtClean="0">
                <a:solidFill>
                  <a:srgbClr val="B1B3B3">
                    <a:tint val="75000"/>
                  </a:srgbClr>
                </a:solidFill>
              </a:rPr>
              <a:pPr/>
              <a:t>3/24/15</a:t>
            </a:fld>
            <a:endParaRPr lang="en-US">
              <a:solidFill>
                <a:srgbClr val="B1B3B3">
                  <a:tint val="75000"/>
                </a:srgbClr>
              </a:solidFill>
            </a:endParaRPr>
          </a:p>
        </p:txBody>
      </p:sp>
      <p:sp>
        <p:nvSpPr>
          <p:cNvPr id="3" name="Footer Placeholder 2"/>
          <p:cNvSpPr>
            <a:spLocks noGrp="1"/>
          </p:cNvSpPr>
          <p:nvPr>
            <p:ph type="ftr" sz="quarter" idx="11"/>
          </p:nvPr>
        </p:nvSpPr>
        <p:spPr/>
        <p:txBody>
          <a:bodyPr/>
          <a:lstStyle/>
          <a:p>
            <a:endParaRPr lang="en-US">
              <a:solidFill>
                <a:srgbClr val="B1B3B3">
                  <a:tint val="75000"/>
                </a:srgbClr>
              </a:solidFill>
            </a:endParaRPr>
          </a:p>
        </p:txBody>
      </p:sp>
      <p:sp>
        <p:nvSpPr>
          <p:cNvPr id="4" name="Slide Number Placeholder 3"/>
          <p:cNvSpPr>
            <a:spLocks noGrp="1"/>
          </p:cNvSpPr>
          <p:nvPr>
            <p:ph type="sldNum" sz="quarter" idx="12"/>
          </p:nvPr>
        </p:nvSpPr>
        <p:spPr/>
        <p:txBody>
          <a:bodyPr/>
          <a:lstStyle/>
          <a:p>
            <a:fld id="{E06DA0A6-F3FC-4FF8-8962-9B0A1C919317}" type="slidenum">
              <a:rPr lang="en-US" smtClean="0">
                <a:solidFill>
                  <a:srgbClr val="B1B3B3">
                    <a:tint val="75000"/>
                  </a:srgbClr>
                </a:solidFill>
              </a:rPr>
              <a:pPr/>
              <a:t>‹#›</a:t>
            </a:fld>
            <a:endParaRPr lang="en-US">
              <a:solidFill>
                <a:srgbClr val="B1B3B3">
                  <a:tint val="75000"/>
                </a:srgbClr>
              </a:solidFill>
            </a:endParaRPr>
          </a:p>
        </p:txBody>
      </p:sp>
    </p:spTree>
    <p:extLst>
      <p:ext uri="{BB962C8B-B14F-4D97-AF65-F5344CB8AC3E}">
        <p14:creationId xmlns:p14="http://schemas.microsoft.com/office/powerpoint/2010/main" val="5749812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6A1E1C-8A95-4681-B6AB-09BDB4F0666A}" type="datetimeFigureOut">
              <a:rPr lang="en-US" smtClean="0">
                <a:solidFill>
                  <a:srgbClr val="B1B3B3">
                    <a:tint val="75000"/>
                  </a:srgbClr>
                </a:solidFill>
              </a:rPr>
              <a:pPr/>
              <a:t>3/24/15</a:t>
            </a:fld>
            <a:endParaRPr lang="en-US">
              <a:solidFill>
                <a:srgbClr val="B1B3B3">
                  <a:tint val="75000"/>
                </a:srgbClr>
              </a:solidFill>
            </a:endParaRPr>
          </a:p>
        </p:txBody>
      </p:sp>
      <p:sp>
        <p:nvSpPr>
          <p:cNvPr id="4" name="Footer Placeholder 3"/>
          <p:cNvSpPr>
            <a:spLocks noGrp="1"/>
          </p:cNvSpPr>
          <p:nvPr>
            <p:ph type="ftr" sz="quarter" idx="11"/>
          </p:nvPr>
        </p:nvSpPr>
        <p:spPr/>
        <p:txBody>
          <a:bodyPr/>
          <a:lstStyle/>
          <a:p>
            <a:endParaRPr lang="en-US" dirty="0">
              <a:solidFill>
                <a:srgbClr val="B1B3B3">
                  <a:tint val="75000"/>
                </a:srgbClr>
              </a:solidFill>
            </a:endParaRPr>
          </a:p>
        </p:txBody>
      </p:sp>
      <p:sp>
        <p:nvSpPr>
          <p:cNvPr id="5" name="Slide Number Placeholder 4"/>
          <p:cNvSpPr>
            <a:spLocks noGrp="1"/>
          </p:cNvSpPr>
          <p:nvPr>
            <p:ph type="sldNum" sz="quarter" idx="12"/>
          </p:nvPr>
        </p:nvSpPr>
        <p:spPr/>
        <p:txBody>
          <a:bodyPr/>
          <a:lstStyle/>
          <a:p>
            <a:fld id="{E06DA0A6-F3FC-4FF8-8962-9B0A1C919317}" type="slidenum">
              <a:rPr lang="en-US" smtClean="0">
                <a:solidFill>
                  <a:srgbClr val="B1B3B3">
                    <a:tint val="75000"/>
                  </a:srgbClr>
                </a:solidFill>
              </a:rPr>
              <a:pPr/>
              <a:t>‹#›</a:t>
            </a:fld>
            <a:endParaRPr lang="en-US">
              <a:solidFill>
                <a:srgbClr val="B1B3B3">
                  <a:tint val="75000"/>
                </a:srgbClr>
              </a:solidFill>
            </a:endParaRPr>
          </a:p>
        </p:txBody>
      </p:sp>
      <p:pic>
        <p:nvPicPr>
          <p:cNvPr id="6" name="Picture 5" descr="Big Data Graphic.jpg"/>
          <p:cNvPicPr>
            <a:picLocks noChangeAspect="1"/>
          </p:cNvPicPr>
          <p:nvPr userDrawn="1"/>
        </p:nvPicPr>
        <p:blipFill>
          <a:blip r:embed="rId2">
            <a:grayscl/>
            <a:alphaModFix amt="14000"/>
            <a:extLst>
              <a:ext uri="{28A0092B-C50C-407E-A947-70E740481C1C}">
                <a14:useLocalDpi xmlns:a14="http://schemas.microsoft.com/office/drawing/2010/main"/>
              </a:ext>
            </a:extLst>
          </a:blip>
          <a:stretch>
            <a:fillRect/>
          </a:stretch>
        </p:blipFill>
        <p:spPr>
          <a:xfrm>
            <a:off x="0" y="695740"/>
            <a:ext cx="9143999" cy="6162260"/>
          </a:xfrm>
          <a:prstGeom prst="rect">
            <a:avLst/>
          </a:prstGeom>
        </p:spPr>
      </p:pic>
    </p:spTree>
    <p:extLst>
      <p:ext uri="{BB962C8B-B14F-4D97-AF65-F5344CB8AC3E}">
        <p14:creationId xmlns:p14="http://schemas.microsoft.com/office/powerpoint/2010/main" val="27810949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5" name="Picture 4" descr="globe_hands copy.jpg"/>
          <p:cNvPicPr>
            <a:picLocks noChangeAspect="1"/>
          </p:cNvPicPr>
          <p:nvPr userDrawn="1"/>
        </p:nvPicPr>
        <p:blipFill>
          <a:blip r:embed="rId2" cstate="print">
            <a:grayscl/>
            <a:alphaModFix amt="22000"/>
            <a:extLst>
              <a:ext uri="{28A0092B-C50C-407E-A947-70E740481C1C}">
                <a14:useLocalDpi xmlns:a14="http://schemas.microsoft.com/office/drawing/2010/main"/>
              </a:ext>
            </a:extLst>
          </a:blip>
          <a:stretch>
            <a:fillRect/>
          </a:stretch>
        </p:blipFill>
        <p:spPr>
          <a:xfrm>
            <a:off x="0" y="-1937"/>
            <a:ext cx="9144000" cy="7454428"/>
          </a:xfrm>
          <a:prstGeom prst="rect">
            <a:avLst/>
          </a:prstGeom>
        </p:spPr>
      </p:pic>
      <p:sp>
        <p:nvSpPr>
          <p:cNvPr id="2" name="Date Placeholder 1"/>
          <p:cNvSpPr>
            <a:spLocks noGrp="1"/>
          </p:cNvSpPr>
          <p:nvPr>
            <p:ph type="dt" sz="half" idx="10"/>
          </p:nvPr>
        </p:nvSpPr>
        <p:spPr/>
        <p:txBody>
          <a:bodyPr/>
          <a:lstStyle/>
          <a:p>
            <a:fld id="{466A1E1C-8A95-4681-B6AB-09BDB4F0666A}" type="datetimeFigureOut">
              <a:rPr lang="en-US" smtClean="0">
                <a:solidFill>
                  <a:srgbClr val="B1B3B3">
                    <a:tint val="75000"/>
                  </a:srgbClr>
                </a:solidFill>
              </a:rPr>
              <a:pPr/>
              <a:t>3/24/15</a:t>
            </a:fld>
            <a:endParaRPr lang="en-US">
              <a:solidFill>
                <a:srgbClr val="B1B3B3">
                  <a:tint val="75000"/>
                </a:srgbClr>
              </a:solidFill>
            </a:endParaRPr>
          </a:p>
        </p:txBody>
      </p:sp>
      <p:sp>
        <p:nvSpPr>
          <p:cNvPr id="3" name="Footer Placeholder 2"/>
          <p:cNvSpPr>
            <a:spLocks noGrp="1"/>
          </p:cNvSpPr>
          <p:nvPr>
            <p:ph type="ftr" sz="quarter" idx="11"/>
          </p:nvPr>
        </p:nvSpPr>
        <p:spPr/>
        <p:txBody>
          <a:bodyPr/>
          <a:lstStyle/>
          <a:p>
            <a:endParaRPr lang="en-US">
              <a:solidFill>
                <a:srgbClr val="B1B3B3">
                  <a:tint val="75000"/>
                </a:srgbClr>
              </a:solidFill>
            </a:endParaRPr>
          </a:p>
        </p:txBody>
      </p:sp>
      <p:sp>
        <p:nvSpPr>
          <p:cNvPr id="4" name="Slide Number Placeholder 3"/>
          <p:cNvSpPr>
            <a:spLocks noGrp="1"/>
          </p:cNvSpPr>
          <p:nvPr>
            <p:ph type="sldNum" sz="quarter" idx="12"/>
          </p:nvPr>
        </p:nvSpPr>
        <p:spPr/>
        <p:txBody>
          <a:bodyPr/>
          <a:lstStyle/>
          <a:p>
            <a:fld id="{E06DA0A6-F3FC-4FF8-8962-9B0A1C919317}" type="slidenum">
              <a:rPr lang="en-US" smtClean="0">
                <a:solidFill>
                  <a:srgbClr val="B1B3B3">
                    <a:tint val="75000"/>
                  </a:srgbClr>
                </a:solidFill>
              </a:rPr>
              <a:pPr/>
              <a:t>‹#›</a:t>
            </a:fld>
            <a:endParaRPr lang="en-US">
              <a:solidFill>
                <a:srgbClr val="B1B3B3">
                  <a:tint val="75000"/>
                </a:srgbClr>
              </a:solidFill>
            </a:endParaRPr>
          </a:p>
        </p:txBody>
      </p:sp>
    </p:spTree>
    <p:extLst>
      <p:ext uri="{BB962C8B-B14F-4D97-AF65-F5344CB8AC3E}">
        <p14:creationId xmlns:p14="http://schemas.microsoft.com/office/powerpoint/2010/main" val="21280725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6A1E1C-8A95-4681-B6AB-09BDB4F0666A}" type="datetimeFigureOut">
              <a:rPr lang="en-US" smtClean="0">
                <a:solidFill>
                  <a:srgbClr val="B1B3B3">
                    <a:tint val="75000"/>
                  </a:srgbClr>
                </a:solidFill>
              </a:rPr>
              <a:pPr/>
              <a:t>3/24/15</a:t>
            </a:fld>
            <a:endParaRPr lang="en-US">
              <a:solidFill>
                <a:srgbClr val="B1B3B3">
                  <a:tint val="75000"/>
                </a:srgbClr>
              </a:solidFill>
            </a:endParaRPr>
          </a:p>
        </p:txBody>
      </p:sp>
      <p:sp>
        <p:nvSpPr>
          <p:cNvPr id="3" name="Footer Placeholder 2"/>
          <p:cNvSpPr>
            <a:spLocks noGrp="1"/>
          </p:cNvSpPr>
          <p:nvPr>
            <p:ph type="ftr" sz="quarter" idx="11"/>
          </p:nvPr>
        </p:nvSpPr>
        <p:spPr/>
        <p:txBody>
          <a:bodyPr/>
          <a:lstStyle/>
          <a:p>
            <a:endParaRPr lang="en-US">
              <a:solidFill>
                <a:srgbClr val="B1B3B3">
                  <a:tint val="75000"/>
                </a:srgbClr>
              </a:solidFill>
            </a:endParaRPr>
          </a:p>
        </p:txBody>
      </p:sp>
      <p:sp>
        <p:nvSpPr>
          <p:cNvPr id="4" name="Slide Number Placeholder 3"/>
          <p:cNvSpPr>
            <a:spLocks noGrp="1"/>
          </p:cNvSpPr>
          <p:nvPr>
            <p:ph type="sldNum" sz="quarter" idx="12"/>
          </p:nvPr>
        </p:nvSpPr>
        <p:spPr/>
        <p:txBody>
          <a:bodyPr/>
          <a:lstStyle/>
          <a:p>
            <a:fld id="{E06DA0A6-F3FC-4FF8-8962-9B0A1C919317}" type="slidenum">
              <a:rPr lang="en-US" smtClean="0">
                <a:solidFill>
                  <a:srgbClr val="B1B3B3">
                    <a:tint val="75000"/>
                  </a:srgbClr>
                </a:solidFill>
              </a:rPr>
              <a:pPr/>
              <a:t>‹#›</a:t>
            </a:fld>
            <a:endParaRPr lang="en-US">
              <a:solidFill>
                <a:srgbClr val="B1B3B3">
                  <a:tint val="75000"/>
                </a:srgbClr>
              </a:solidFill>
            </a:endParaRPr>
          </a:p>
        </p:txBody>
      </p:sp>
      <p:pic>
        <p:nvPicPr>
          <p:cNvPr id="5" name="Picture 4" descr="WordCloud_of_Needs.png"/>
          <p:cNvPicPr>
            <a:picLocks noChangeAspect="1"/>
          </p:cNvPicPr>
          <p:nvPr userDrawn="1"/>
        </p:nvPicPr>
        <p:blipFill>
          <a:blip r:embed="rId2">
            <a:grayscl/>
            <a:alphaModFix amt="25000"/>
            <a:extLst>
              <a:ext uri="{BEBA8EAE-BF5A-486C-A8C5-ECC9F3942E4B}">
                <a14:imgProps xmlns:a14="http://schemas.microsoft.com/office/drawing/2010/main">
                  <a14:imgLayer r:embed="rId3">
                    <a14:imgEffect>
                      <a14:saturation sat="126000"/>
                    </a14:imgEffect>
                  </a14:imgLayer>
                </a14:imgProps>
              </a:ext>
              <a:ext uri="{28A0092B-C50C-407E-A947-70E740481C1C}">
                <a14:useLocalDpi xmlns:a14="http://schemas.microsoft.com/office/drawing/2010/main"/>
              </a:ext>
            </a:extLst>
          </a:blip>
          <a:stretch>
            <a:fillRect/>
          </a:stretch>
        </p:blipFill>
        <p:spPr>
          <a:xfrm>
            <a:off x="0" y="634946"/>
            <a:ext cx="9144000" cy="6223054"/>
          </a:xfrm>
          <a:prstGeom prst="rect">
            <a:avLst/>
          </a:prstGeom>
        </p:spPr>
      </p:pic>
    </p:spTree>
    <p:extLst>
      <p:ext uri="{BB962C8B-B14F-4D97-AF65-F5344CB8AC3E}">
        <p14:creationId xmlns:p14="http://schemas.microsoft.com/office/powerpoint/2010/main" val="23892654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End Slide">
    <p:spTree>
      <p:nvGrpSpPr>
        <p:cNvPr id="1" name=""/>
        <p:cNvGrpSpPr/>
        <p:nvPr/>
      </p:nvGrpSpPr>
      <p:grpSpPr>
        <a:xfrm>
          <a:off x="0" y="0"/>
          <a:ext cx="0" cy="0"/>
          <a:chOff x="0" y="0"/>
          <a:chExt cx="0" cy="0"/>
        </a:xfrm>
      </p:grpSpPr>
      <p:grpSp>
        <p:nvGrpSpPr>
          <p:cNvPr id="14" name="Group 13"/>
          <p:cNvGrpSpPr/>
          <p:nvPr userDrawn="1"/>
        </p:nvGrpSpPr>
        <p:grpSpPr>
          <a:xfrm>
            <a:off x="0" y="0"/>
            <a:ext cx="9144000" cy="5387655"/>
            <a:chOff x="0" y="0"/>
            <a:chExt cx="9144000" cy="5387655"/>
          </a:xfrm>
        </p:grpSpPr>
        <p:sp>
          <p:nvSpPr>
            <p:cNvPr id="9" name="Rectangle 8"/>
            <p:cNvSpPr/>
            <p:nvPr userDrawn="1"/>
          </p:nvSpPr>
          <p:spPr>
            <a:xfrm>
              <a:off x="0" y="0"/>
              <a:ext cx="9144000" cy="5280980"/>
            </a:xfrm>
            <a:prstGeom prst="rect">
              <a:avLst/>
            </a:prstGeom>
            <a:solidFill>
              <a:srgbClr val="0093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1200">
                <a:solidFill>
                  <a:prstClr val="white"/>
                </a:solidFill>
                <a:latin typeface="Corbel"/>
              </a:endParaRPr>
            </a:p>
          </p:txBody>
        </p:sp>
        <p:sp>
          <p:nvSpPr>
            <p:cNvPr id="13" name="Rectangle 12"/>
            <p:cNvSpPr/>
            <p:nvPr userDrawn="1"/>
          </p:nvSpPr>
          <p:spPr>
            <a:xfrm>
              <a:off x="0" y="5280980"/>
              <a:ext cx="9144000" cy="1066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1200">
                <a:solidFill>
                  <a:prstClr val="white"/>
                </a:solidFill>
                <a:latin typeface="Corbel"/>
              </a:endParaRPr>
            </a:p>
          </p:txBody>
        </p:sp>
      </p:grpSp>
      <p:sp>
        <p:nvSpPr>
          <p:cNvPr id="2" name="Title 1"/>
          <p:cNvSpPr>
            <a:spLocks noGrp="1"/>
          </p:cNvSpPr>
          <p:nvPr>
            <p:ph type="ctrTitle"/>
          </p:nvPr>
        </p:nvSpPr>
        <p:spPr>
          <a:xfrm>
            <a:off x="685800" y="1163106"/>
            <a:ext cx="7772400" cy="1881844"/>
          </a:xfrm>
        </p:spPr>
        <p:txBody>
          <a:bodyPr anchor="b">
            <a:normAutofit/>
          </a:bodyPr>
          <a:lstStyle>
            <a:lvl1pPr algn="ctr">
              <a:defRPr sz="6000" spc="-1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160165"/>
            <a:ext cx="6400800" cy="2035465"/>
          </a:xfrm>
        </p:spPr>
        <p:txBody>
          <a:bodyPr>
            <a:normAutofit/>
          </a:bodyPr>
          <a:lstStyle>
            <a:lvl1pPr marL="0" indent="0" algn="ctr">
              <a:lnSpc>
                <a:spcPct val="90000"/>
              </a:lnSpc>
              <a:buNone/>
              <a:defRPr sz="1600" spc="-2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66A1E1C-8A95-4681-B6AB-09BDB4F0666A}" type="datetimeFigureOut">
              <a:rPr lang="en-US" smtClean="0">
                <a:solidFill>
                  <a:srgbClr val="B1B3B3">
                    <a:tint val="75000"/>
                  </a:srgbClr>
                </a:solidFill>
              </a:rPr>
              <a:pPr/>
              <a:t>3/24/15</a:t>
            </a:fld>
            <a:endParaRPr lang="en-US">
              <a:solidFill>
                <a:srgbClr val="B1B3B3">
                  <a:tint val="75000"/>
                </a:srgbClr>
              </a:solidFill>
            </a:endParaRPr>
          </a:p>
        </p:txBody>
      </p:sp>
      <p:sp>
        <p:nvSpPr>
          <p:cNvPr id="5" name="Footer Placeholder 4"/>
          <p:cNvSpPr>
            <a:spLocks noGrp="1"/>
          </p:cNvSpPr>
          <p:nvPr>
            <p:ph type="ftr" sz="quarter" idx="11"/>
          </p:nvPr>
        </p:nvSpPr>
        <p:spPr/>
        <p:txBody>
          <a:bodyPr/>
          <a:lstStyle/>
          <a:p>
            <a:endParaRPr lang="en-US">
              <a:solidFill>
                <a:srgbClr val="B1B3B3">
                  <a:tint val="75000"/>
                </a:srgbClr>
              </a:solidFill>
            </a:endParaRPr>
          </a:p>
        </p:txBody>
      </p:sp>
      <p:sp>
        <p:nvSpPr>
          <p:cNvPr id="6" name="Slide Number Placeholder 5"/>
          <p:cNvSpPr>
            <a:spLocks noGrp="1"/>
          </p:cNvSpPr>
          <p:nvPr>
            <p:ph type="sldNum" sz="quarter" idx="12"/>
          </p:nvPr>
        </p:nvSpPr>
        <p:spPr/>
        <p:txBody>
          <a:bodyPr/>
          <a:lstStyle/>
          <a:p>
            <a:fld id="{E06DA0A6-F3FC-4FF8-8962-9B0A1C919317}" type="slidenum">
              <a:rPr lang="en-US" smtClean="0">
                <a:solidFill>
                  <a:srgbClr val="B1B3B3">
                    <a:tint val="75000"/>
                  </a:srgbClr>
                </a:solidFill>
              </a:rPr>
              <a:pPr/>
              <a:t>‹#›</a:t>
            </a:fld>
            <a:endParaRPr lang="en-US">
              <a:solidFill>
                <a:srgbClr val="B1B3B3">
                  <a:tint val="75000"/>
                </a:srgbClr>
              </a:solidFill>
            </a:endParaRPr>
          </a:p>
        </p:txBody>
      </p:sp>
      <p:pic>
        <p:nvPicPr>
          <p:cNvPr id="12" name="Picture 11" descr="ViON Logo RGB.ai"/>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1995" y="5757076"/>
            <a:ext cx="2060010" cy="667514"/>
          </a:xfrm>
          <a:prstGeom prst="rect">
            <a:avLst/>
          </a:prstGeom>
        </p:spPr>
      </p:pic>
    </p:spTree>
    <p:extLst>
      <p:ext uri="{BB962C8B-B14F-4D97-AF65-F5344CB8AC3E}">
        <p14:creationId xmlns:p14="http://schemas.microsoft.com/office/powerpoint/2010/main" val="947279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5FD35E3-C08D-7A41-89CA-D952DDCB1691}" type="datetimeFigureOut">
              <a:rPr lang="en-US" smtClean="0"/>
              <a:t>3/24/15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D1035C2-0043-4142-93E5-D35E235BDC18}" type="slidenum">
              <a:rPr lang="en-US" smtClean="0"/>
              <a:t>‹#›</a:t>
            </a:fld>
            <a:endParaRPr lang="en-US"/>
          </a:p>
        </p:txBody>
      </p:sp>
    </p:spTree>
    <p:extLst>
      <p:ext uri="{BB962C8B-B14F-4D97-AF65-F5344CB8AC3E}">
        <p14:creationId xmlns:p14="http://schemas.microsoft.com/office/powerpoint/2010/main" val="31318525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803672" y="1206500"/>
            <a:ext cx="7949406" cy="4533900"/>
          </a:xfrm>
        </p:spPr>
        <p:txBody>
          <a:bodyPr/>
          <a:lstStyle>
            <a:lvl1pPr marL="235585" indent="-235585">
              <a:defRPr/>
            </a:lvl1pPr>
            <a:lvl2pPr>
              <a:defRPr/>
            </a:lvl2pPr>
            <a:lvl3pPr>
              <a:defRPr/>
            </a:lvl3pPr>
            <a:lvl4pPr>
              <a:defRPr/>
            </a:lvl4pPr>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17476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13" name="Picture 12" descr="cover-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73" y="1786"/>
            <a:ext cx="9231338" cy="6921700"/>
          </a:xfrm>
          <a:prstGeom prst="rect">
            <a:avLst/>
          </a:prstGeom>
        </p:spPr>
      </p:pic>
      <p:sp>
        <p:nvSpPr>
          <p:cNvPr id="14" name="Rectangle 13"/>
          <p:cNvSpPr/>
          <p:nvPr userDrawn="1"/>
        </p:nvSpPr>
        <p:spPr>
          <a:xfrm>
            <a:off x="-28025" y="1968499"/>
            <a:ext cx="9260155" cy="3091015"/>
          </a:xfrm>
          <a:prstGeom prst="rect">
            <a:avLst/>
          </a:prstGeom>
          <a:solidFill>
            <a:schemeClr val="bg1">
              <a:alpha val="92000"/>
            </a:schemeClr>
          </a:solidFill>
          <a:ln w="9525" algn="ctr">
            <a:noFill/>
            <a:miter lim="800000"/>
            <a:headEnd/>
            <a:tailEnd/>
          </a:ln>
          <a:effectLst>
            <a:outerShdw blurRad="50800" dist="38100" dir="5400000" algn="t" rotWithShape="0">
              <a:prstClr val="black">
                <a:alpha val="40000"/>
              </a:prstClr>
            </a:outerShdw>
          </a:effectLst>
        </p:spPr>
        <p:txBody>
          <a:bodyPr wrap="none" lIns="117208" tIns="58604" rIns="117208" bIns="58604" rtlCol="0" anchor="ctr"/>
          <a:lstStyle/>
          <a:p>
            <a:pPr algn="ctr" defTabSz="1172078"/>
            <a:endParaRPr lang="en-US" sz="2300" dirty="0">
              <a:solidFill>
                <a:srgbClr val="010101"/>
              </a:solidFill>
              <a:latin typeface="Tahoma"/>
              <a:cs typeface="Tahoma"/>
            </a:endParaRPr>
          </a:p>
        </p:txBody>
      </p:sp>
      <p:sp>
        <p:nvSpPr>
          <p:cNvPr id="2" name="Title 1"/>
          <p:cNvSpPr>
            <a:spLocks noGrp="1"/>
          </p:cNvSpPr>
          <p:nvPr userDrawn="1">
            <p:ph type="ctrTitle" hasCustomPrompt="1"/>
          </p:nvPr>
        </p:nvSpPr>
        <p:spPr>
          <a:xfrm>
            <a:off x="397636" y="2944299"/>
            <a:ext cx="8492365" cy="1039490"/>
          </a:xfrm>
          <a:noFill/>
        </p:spPr>
        <p:txBody>
          <a:bodyPr lIns="0" tIns="0" rIns="0" bIns="0" anchor="ctr" anchorCtr="0">
            <a:noAutofit/>
          </a:bodyPr>
          <a:lstStyle>
            <a:lvl1pPr>
              <a:lnSpc>
                <a:spcPts val="5127"/>
              </a:lnSpc>
              <a:spcBef>
                <a:spcPts val="0"/>
              </a:spcBef>
              <a:spcAft>
                <a:spcPts val="0"/>
              </a:spcAft>
              <a:defRPr sz="4600" b="0">
                <a:solidFill>
                  <a:schemeClr val="tx1"/>
                </a:solidFill>
              </a:defRPr>
            </a:lvl1pPr>
          </a:lstStyle>
          <a:p>
            <a:r>
              <a:rPr lang="en-US" dirty="0" smtClean="0"/>
              <a:t>Introducing MarkLogic 7</a:t>
            </a:r>
            <a:endParaRPr lang="en-US" dirty="0"/>
          </a:p>
        </p:txBody>
      </p:sp>
      <p:sp>
        <p:nvSpPr>
          <p:cNvPr id="10" name="TextBox 9"/>
          <p:cNvSpPr txBox="1"/>
          <p:nvPr userDrawn="1"/>
        </p:nvSpPr>
        <p:spPr>
          <a:xfrm>
            <a:off x="4889515" y="4767135"/>
            <a:ext cx="4358044" cy="256852"/>
          </a:xfrm>
          <a:prstGeom prst="rect">
            <a:avLst/>
          </a:prstGeom>
          <a:noFill/>
        </p:spPr>
        <p:txBody>
          <a:bodyPr wrap="none" lIns="117208" tIns="58604" rIns="117208" bIns="58604" rtlCol="0">
            <a:spAutoFit/>
          </a:bodyPr>
          <a:lstStyle/>
          <a:p>
            <a:pPr defTabSz="1172078"/>
            <a:r>
              <a:rPr lang="en-US" sz="900" dirty="0" smtClean="0">
                <a:solidFill>
                  <a:prstClr val="white">
                    <a:lumMod val="50000"/>
                  </a:prstClr>
                </a:solidFill>
                <a:latin typeface="Arial"/>
                <a:cs typeface="Tahoma"/>
              </a:rPr>
              <a:t>© COPYRIGHT 2015 MARKLOGIC CORPORATION. ALL RIGHTS RESERVED. </a:t>
            </a:r>
          </a:p>
        </p:txBody>
      </p:sp>
      <p:sp>
        <p:nvSpPr>
          <p:cNvPr id="28" name="Text Placeholder 27"/>
          <p:cNvSpPr>
            <a:spLocks noGrp="1"/>
          </p:cNvSpPr>
          <p:nvPr userDrawn="1">
            <p:ph type="body" sz="quarter" idx="10" hasCustomPrompt="1"/>
          </p:nvPr>
        </p:nvSpPr>
        <p:spPr>
          <a:xfrm>
            <a:off x="400867" y="3979334"/>
            <a:ext cx="8501834" cy="355600"/>
          </a:xfrm>
          <a:prstGeom prst="rect">
            <a:avLst/>
          </a:prstGeom>
        </p:spPr>
        <p:txBody>
          <a:bodyPr lIns="0" tIns="0" rIns="0" bIns="0"/>
          <a:lstStyle>
            <a:lvl1pPr marL="0" indent="0">
              <a:buNone/>
              <a:defRPr sz="1800" baseline="0">
                <a:solidFill>
                  <a:srgbClr val="333333"/>
                </a:solidFill>
              </a:defRPr>
            </a:lvl1pPr>
            <a:lvl2pPr marL="510749" indent="0" algn="l">
              <a:spcBef>
                <a:spcPts val="0"/>
              </a:spcBef>
              <a:spcAft>
                <a:spcPts val="0"/>
              </a:spcAft>
              <a:buNone/>
              <a:defRPr sz="1800"/>
            </a:lvl2pPr>
          </a:lstStyle>
          <a:p>
            <a:pPr lvl="0"/>
            <a:r>
              <a:rPr lang="en-US" dirty="0" smtClean="0"/>
              <a:t>Presented By: Gary Bloom &amp; </a:t>
            </a:r>
            <a:r>
              <a:rPr lang="en-US" dirty="0" err="1" smtClean="0"/>
              <a:t>Michaline</a:t>
            </a:r>
            <a:r>
              <a:rPr lang="en-US" dirty="0" smtClean="0"/>
              <a:t> Todd</a:t>
            </a:r>
          </a:p>
        </p:txBody>
      </p:sp>
      <p:pic>
        <p:nvPicPr>
          <p:cNvPr id="25" name="Picture 24" descr="MarkLogic_RGB.wm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9703" y="2182368"/>
            <a:ext cx="1787355" cy="372573"/>
          </a:xfrm>
          <a:prstGeom prst="rect">
            <a:avLst/>
          </a:prstGeom>
        </p:spPr>
      </p:pic>
    </p:spTree>
    <p:extLst>
      <p:ext uri="{BB962C8B-B14F-4D97-AF65-F5344CB8AC3E}">
        <p14:creationId xmlns:p14="http://schemas.microsoft.com/office/powerpoint/2010/main" val="2952449916"/>
      </p:ext>
    </p:extLst>
  </p:cSld>
  <p:clrMapOvr>
    <a:masterClrMapping/>
  </p:clrMapOvr>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ver &amp; Subheadline">
    <p:spTree>
      <p:nvGrpSpPr>
        <p:cNvPr id="1" name=""/>
        <p:cNvGrpSpPr/>
        <p:nvPr/>
      </p:nvGrpSpPr>
      <p:grpSpPr>
        <a:xfrm>
          <a:off x="0" y="0"/>
          <a:ext cx="0" cy="0"/>
          <a:chOff x="0" y="0"/>
          <a:chExt cx="0" cy="0"/>
        </a:xfrm>
      </p:grpSpPr>
      <p:pic>
        <p:nvPicPr>
          <p:cNvPr id="18" name="Picture 17" descr="cover-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73" y="1786"/>
            <a:ext cx="9231338" cy="6921700"/>
          </a:xfrm>
          <a:prstGeom prst="rect">
            <a:avLst/>
          </a:prstGeom>
        </p:spPr>
      </p:pic>
      <p:sp>
        <p:nvSpPr>
          <p:cNvPr id="27" name="Rectangle 26"/>
          <p:cNvSpPr/>
          <p:nvPr userDrawn="1"/>
        </p:nvSpPr>
        <p:spPr>
          <a:xfrm>
            <a:off x="-28025" y="1968499"/>
            <a:ext cx="9260155" cy="3091015"/>
          </a:xfrm>
          <a:prstGeom prst="rect">
            <a:avLst/>
          </a:prstGeom>
          <a:solidFill>
            <a:schemeClr val="bg1">
              <a:alpha val="92000"/>
            </a:schemeClr>
          </a:solidFill>
          <a:ln w="9525" algn="ctr">
            <a:noFill/>
            <a:miter lim="800000"/>
            <a:headEnd/>
            <a:tailEnd/>
          </a:ln>
          <a:effectLst>
            <a:outerShdw blurRad="50800" dist="38100" dir="5400000" algn="t" rotWithShape="0">
              <a:prstClr val="black">
                <a:alpha val="40000"/>
              </a:prstClr>
            </a:outerShdw>
          </a:effectLst>
        </p:spPr>
        <p:txBody>
          <a:bodyPr wrap="none" lIns="117208" tIns="58604" rIns="117208" bIns="58604" rtlCol="0" anchor="ctr"/>
          <a:lstStyle/>
          <a:p>
            <a:pPr algn="ctr" defTabSz="1172078"/>
            <a:endParaRPr lang="en-US" sz="2300" dirty="0">
              <a:solidFill>
                <a:srgbClr val="010101"/>
              </a:solidFill>
              <a:latin typeface="Tahoma"/>
              <a:cs typeface="Tahoma"/>
            </a:endParaRPr>
          </a:p>
        </p:txBody>
      </p:sp>
      <p:sp>
        <p:nvSpPr>
          <p:cNvPr id="23" name="Title 1"/>
          <p:cNvSpPr>
            <a:spLocks noGrp="1"/>
          </p:cNvSpPr>
          <p:nvPr>
            <p:ph type="ctrTitle" hasCustomPrompt="1"/>
          </p:nvPr>
        </p:nvSpPr>
        <p:spPr>
          <a:xfrm>
            <a:off x="397636" y="2944300"/>
            <a:ext cx="8492365" cy="577835"/>
          </a:xfrm>
          <a:noFill/>
        </p:spPr>
        <p:txBody>
          <a:bodyPr lIns="0" tIns="0" rIns="0" bIns="0" anchor="ctr" anchorCtr="0">
            <a:noAutofit/>
          </a:bodyPr>
          <a:lstStyle>
            <a:lvl1pPr>
              <a:lnSpc>
                <a:spcPts val="5127"/>
              </a:lnSpc>
              <a:spcBef>
                <a:spcPts val="0"/>
              </a:spcBef>
              <a:spcAft>
                <a:spcPts val="0"/>
              </a:spcAft>
              <a:defRPr sz="4600" b="0">
                <a:solidFill>
                  <a:schemeClr val="tx1"/>
                </a:solidFill>
              </a:defRPr>
            </a:lvl1pPr>
          </a:lstStyle>
          <a:p>
            <a:r>
              <a:rPr lang="en-US" dirty="0" smtClean="0"/>
              <a:t>Introducing MarkLogic 7</a:t>
            </a:r>
            <a:endParaRPr lang="en-US" dirty="0"/>
          </a:p>
        </p:txBody>
      </p:sp>
      <p:sp>
        <p:nvSpPr>
          <p:cNvPr id="25" name="Text Placeholder 27"/>
          <p:cNvSpPr>
            <a:spLocks noGrp="1"/>
          </p:cNvSpPr>
          <p:nvPr>
            <p:ph type="body" sz="quarter" idx="10" hasCustomPrompt="1"/>
          </p:nvPr>
        </p:nvSpPr>
        <p:spPr>
          <a:xfrm>
            <a:off x="400867" y="4047068"/>
            <a:ext cx="8501834" cy="355600"/>
          </a:xfrm>
          <a:prstGeom prst="rect">
            <a:avLst/>
          </a:prstGeom>
        </p:spPr>
        <p:txBody>
          <a:bodyPr lIns="0" tIns="0" rIns="0" bIns="0"/>
          <a:lstStyle>
            <a:lvl1pPr marL="0" indent="0">
              <a:buNone/>
              <a:defRPr sz="1800" baseline="0">
                <a:solidFill>
                  <a:srgbClr val="333333"/>
                </a:solidFill>
              </a:defRPr>
            </a:lvl1pPr>
            <a:lvl2pPr marL="510749" indent="0" algn="l">
              <a:spcBef>
                <a:spcPts val="0"/>
              </a:spcBef>
              <a:spcAft>
                <a:spcPts val="0"/>
              </a:spcAft>
              <a:buNone/>
              <a:defRPr sz="1800"/>
            </a:lvl2pPr>
          </a:lstStyle>
          <a:p>
            <a:pPr lvl="0"/>
            <a:r>
              <a:rPr lang="en-US" dirty="0" smtClean="0"/>
              <a:t>Presented By: Gary Bloom &amp; </a:t>
            </a:r>
            <a:r>
              <a:rPr lang="en-US" dirty="0" err="1" smtClean="0"/>
              <a:t>Michaline</a:t>
            </a:r>
            <a:r>
              <a:rPr lang="en-US" dirty="0" smtClean="0"/>
              <a:t> Todd</a:t>
            </a:r>
          </a:p>
        </p:txBody>
      </p:sp>
      <p:sp>
        <p:nvSpPr>
          <p:cNvPr id="28" name="Rectangle 5"/>
          <p:cNvSpPr>
            <a:spLocks noGrp="1" noChangeArrowheads="1"/>
          </p:cNvSpPr>
          <p:nvPr>
            <p:ph type="subTitle" idx="1" hasCustomPrompt="1"/>
          </p:nvPr>
        </p:nvSpPr>
        <p:spPr>
          <a:xfrm>
            <a:off x="399003" y="3620309"/>
            <a:ext cx="8500524" cy="409824"/>
          </a:xfrm>
          <a:prstGeom prst="rect">
            <a:avLst/>
          </a:prstGeom>
        </p:spPr>
        <p:txBody>
          <a:bodyPr lIns="0" tIns="0" rIns="0" bIns="0" anchor="t" anchorCtr="0">
            <a:noAutofit/>
          </a:bodyPr>
          <a:lstStyle>
            <a:lvl1pPr marL="0" indent="0">
              <a:buFont typeface="Wingdings" pitchFamily="2" charset="2"/>
              <a:buNone/>
              <a:defRPr sz="2600" baseline="0">
                <a:solidFill>
                  <a:schemeClr val="tx1"/>
                </a:solidFill>
              </a:defRPr>
            </a:lvl1pPr>
          </a:lstStyle>
          <a:p>
            <a:r>
              <a:rPr lang="en-US" dirty="0" smtClean="0"/>
              <a:t>Go Further, Faster!</a:t>
            </a:r>
            <a:endParaRPr lang="en-US" dirty="0"/>
          </a:p>
        </p:txBody>
      </p:sp>
      <p:sp>
        <p:nvSpPr>
          <p:cNvPr id="9" name="TextBox 8"/>
          <p:cNvSpPr txBox="1"/>
          <p:nvPr userDrawn="1"/>
        </p:nvSpPr>
        <p:spPr>
          <a:xfrm>
            <a:off x="4889515" y="4767135"/>
            <a:ext cx="4358044" cy="256852"/>
          </a:xfrm>
          <a:prstGeom prst="rect">
            <a:avLst/>
          </a:prstGeom>
          <a:noFill/>
        </p:spPr>
        <p:txBody>
          <a:bodyPr wrap="none" lIns="117208" tIns="58604" rIns="117208" bIns="58604" rtlCol="0">
            <a:spAutoFit/>
          </a:bodyPr>
          <a:lstStyle/>
          <a:p>
            <a:pPr defTabSz="1172078"/>
            <a:r>
              <a:rPr lang="en-US" sz="900" dirty="0" smtClean="0">
                <a:solidFill>
                  <a:prstClr val="white">
                    <a:lumMod val="50000"/>
                  </a:prstClr>
                </a:solidFill>
                <a:latin typeface="Arial"/>
                <a:cs typeface="Tahoma"/>
              </a:rPr>
              <a:t>© COPYRIGHT 2015 MARKLOGIC CORPORATION. ALL RIGHTS RESERVED. </a:t>
            </a:r>
          </a:p>
        </p:txBody>
      </p:sp>
      <p:pic>
        <p:nvPicPr>
          <p:cNvPr id="10" name="Picture 9" descr="MarkLogic_RGB.wm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9703" y="2182368"/>
            <a:ext cx="1787355" cy="372573"/>
          </a:xfrm>
          <a:prstGeom prst="rect">
            <a:avLst/>
          </a:prstGeom>
        </p:spPr>
      </p:pic>
    </p:spTree>
    <p:extLst>
      <p:ext uri="{BB962C8B-B14F-4D97-AF65-F5344CB8AC3E}">
        <p14:creationId xmlns:p14="http://schemas.microsoft.com/office/powerpoint/2010/main" val="1991433182"/>
      </p:ext>
    </p:extLst>
  </p:cSld>
  <p:clrMapOvr>
    <a:masterClrMapping/>
  </p:clrMapOvr>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ver Webinar">
    <p:spTree>
      <p:nvGrpSpPr>
        <p:cNvPr id="1" name=""/>
        <p:cNvGrpSpPr/>
        <p:nvPr/>
      </p:nvGrpSpPr>
      <p:grpSpPr>
        <a:xfrm>
          <a:off x="0" y="0"/>
          <a:ext cx="0" cy="0"/>
          <a:chOff x="0" y="0"/>
          <a:chExt cx="0" cy="0"/>
        </a:xfrm>
      </p:grpSpPr>
      <p:pic>
        <p:nvPicPr>
          <p:cNvPr id="25" name="Picture 24" descr="cover-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73" y="1786"/>
            <a:ext cx="9231338" cy="6921700"/>
          </a:xfrm>
          <a:prstGeom prst="rect">
            <a:avLst/>
          </a:prstGeom>
        </p:spPr>
      </p:pic>
      <p:sp>
        <p:nvSpPr>
          <p:cNvPr id="15" name="Rectangle 14"/>
          <p:cNvSpPr/>
          <p:nvPr userDrawn="1"/>
        </p:nvSpPr>
        <p:spPr>
          <a:xfrm>
            <a:off x="-25405" y="982133"/>
            <a:ext cx="9260155" cy="4741334"/>
          </a:xfrm>
          <a:prstGeom prst="rect">
            <a:avLst/>
          </a:prstGeom>
          <a:solidFill>
            <a:schemeClr val="bg1">
              <a:alpha val="92000"/>
            </a:schemeClr>
          </a:solidFill>
          <a:ln w="9525" algn="ctr">
            <a:noFill/>
            <a:miter lim="800000"/>
            <a:headEnd/>
            <a:tailEnd/>
          </a:ln>
          <a:effectLst>
            <a:outerShdw blurRad="50800" dist="38100" dir="5400000" algn="t" rotWithShape="0">
              <a:prstClr val="black">
                <a:alpha val="40000"/>
              </a:prstClr>
            </a:outerShdw>
          </a:effectLst>
        </p:spPr>
        <p:txBody>
          <a:bodyPr wrap="none" lIns="117208" tIns="58604" rIns="117208" bIns="58604" rtlCol="0" anchor="ctr"/>
          <a:lstStyle/>
          <a:p>
            <a:pPr algn="ctr" defTabSz="1172078"/>
            <a:endParaRPr lang="en-US" sz="2300" dirty="0">
              <a:solidFill>
                <a:srgbClr val="010101"/>
              </a:solidFill>
              <a:latin typeface="Tahoma"/>
              <a:cs typeface="Tahoma"/>
            </a:endParaRPr>
          </a:p>
        </p:txBody>
      </p:sp>
      <p:sp>
        <p:nvSpPr>
          <p:cNvPr id="23" name="Title 1"/>
          <p:cNvSpPr>
            <a:spLocks noGrp="1"/>
          </p:cNvSpPr>
          <p:nvPr>
            <p:ph type="ctrTitle" hasCustomPrompt="1"/>
          </p:nvPr>
        </p:nvSpPr>
        <p:spPr>
          <a:xfrm>
            <a:off x="397636" y="1894454"/>
            <a:ext cx="8492365" cy="577835"/>
          </a:xfrm>
          <a:noFill/>
        </p:spPr>
        <p:txBody>
          <a:bodyPr lIns="0" tIns="0" rIns="0" bIns="0" anchor="ctr" anchorCtr="0">
            <a:noAutofit/>
          </a:bodyPr>
          <a:lstStyle>
            <a:lvl1pPr>
              <a:lnSpc>
                <a:spcPts val="5127"/>
              </a:lnSpc>
              <a:spcBef>
                <a:spcPts val="0"/>
              </a:spcBef>
              <a:spcAft>
                <a:spcPts val="0"/>
              </a:spcAft>
              <a:defRPr sz="4000" b="0">
                <a:solidFill>
                  <a:schemeClr val="tx1"/>
                </a:solidFill>
              </a:defRPr>
            </a:lvl1pPr>
          </a:lstStyle>
          <a:p>
            <a:r>
              <a:rPr lang="en-US" dirty="0" smtClean="0"/>
              <a:t>Introducing MarkLogic 7</a:t>
            </a:r>
            <a:endParaRPr lang="en-US" dirty="0"/>
          </a:p>
        </p:txBody>
      </p:sp>
      <p:sp>
        <p:nvSpPr>
          <p:cNvPr id="28" name="Rectangle 5"/>
          <p:cNvSpPr>
            <a:spLocks noGrp="1" noChangeArrowheads="1"/>
          </p:cNvSpPr>
          <p:nvPr>
            <p:ph type="subTitle" idx="1" hasCustomPrompt="1"/>
          </p:nvPr>
        </p:nvSpPr>
        <p:spPr>
          <a:xfrm>
            <a:off x="399003" y="2587397"/>
            <a:ext cx="8500524" cy="375947"/>
          </a:xfrm>
          <a:prstGeom prst="rect">
            <a:avLst/>
          </a:prstGeom>
        </p:spPr>
        <p:txBody>
          <a:bodyPr lIns="0" tIns="0" rIns="0" bIns="0" anchor="t" anchorCtr="0">
            <a:noAutofit/>
          </a:bodyPr>
          <a:lstStyle>
            <a:lvl1pPr marL="0" indent="0">
              <a:buFont typeface="Wingdings" pitchFamily="2" charset="2"/>
              <a:buNone/>
              <a:defRPr sz="2000" baseline="0">
                <a:solidFill>
                  <a:schemeClr val="tx1"/>
                </a:solidFill>
              </a:defRPr>
            </a:lvl1pPr>
          </a:lstStyle>
          <a:p>
            <a:r>
              <a:rPr lang="en-US" dirty="0" smtClean="0"/>
              <a:t>Go Further, Faster!</a:t>
            </a:r>
            <a:endParaRPr lang="en-US" dirty="0"/>
          </a:p>
        </p:txBody>
      </p:sp>
      <p:sp>
        <p:nvSpPr>
          <p:cNvPr id="33" name="Picture Placeholder 6"/>
          <p:cNvSpPr>
            <a:spLocks noGrp="1"/>
          </p:cNvSpPr>
          <p:nvPr>
            <p:ph type="pic" sz="quarter" idx="14" hasCustomPrompt="1"/>
          </p:nvPr>
        </p:nvSpPr>
        <p:spPr>
          <a:xfrm>
            <a:off x="393800" y="3234804"/>
            <a:ext cx="851035" cy="1235600"/>
          </a:xfrm>
        </p:spPr>
        <p:txBody>
          <a:bodyPr/>
          <a:lstStyle>
            <a:lvl1pPr marL="0" indent="0">
              <a:buNone/>
              <a:defRPr sz="1400">
                <a:solidFill>
                  <a:schemeClr val="tx1">
                    <a:lumMod val="50000"/>
                    <a:lumOff val="50000"/>
                  </a:schemeClr>
                </a:solidFill>
              </a:defRPr>
            </a:lvl1pPr>
          </a:lstStyle>
          <a:p>
            <a:r>
              <a:rPr lang="en-US" dirty="0" smtClean="0"/>
              <a:t>Speaker Photo</a:t>
            </a:r>
            <a:endParaRPr lang="en-US" dirty="0"/>
          </a:p>
        </p:txBody>
      </p:sp>
      <p:sp>
        <p:nvSpPr>
          <p:cNvPr id="9" name="Text Placeholder 8"/>
          <p:cNvSpPr>
            <a:spLocks noGrp="1"/>
          </p:cNvSpPr>
          <p:nvPr>
            <p:ph type="body" sz="quarter" idx="16" hasCustomPrompt="1"/>
          </p:nvPr>
        </p:nvSpPr>
        <p:spPr>
          <a:xfrm>
            <a:off x="393745" y="4588938"/>
            <a:ext cx="1308351" cy="237067"/>
          </a:xfrm>
        </p:spPr>
        <p:txBody>
          <a:bodyPr lIns="0" tIns="0" rIns="0" bIns="0"/>
          <a:lstStyle>
            <a:lvl1pPr marL="0" indent="0">
              <a:buNone/>
              <a:defRPr sz="1200" b="1">
                <a:solidFill>
                  <a:schemeClr val="tx1">
                    <a:lumMod val="75000"/>
                    <a:lumOff val="25000"/>
                  </a:schemeClr>
                </a:solidFill>
              </a:defRPr>
            </a:lvl1pPr>
            <a:lvl3pPr marL="1172078" indent="0" algn="l">
              <a:buNone/>
              <a:defRPr/>
            </a:lvl3pPr>
          </a:lstStyle>
          <a:p>
            <a:pPr lvl="0"/>
            <a:r>
              <a:rPr lang="en-US" dirty="0" smtClean="0"/>
              <a:t>Insert Speaker Name</a:t>
            </a:r>
            <a:endParaRPr lang="en-US" dirty="0"/>
          </a:p>
        </p:txBody>
      </p:sp>
      <p:sp>
        <p:nvSpPr>
          <p:cNvPr id="52" name="Text Placeholder 8"/>
          <p:cNvSpPr>
            <a:spLocks noGrp="1"/>
          </p:cNvSpPr>
          <p:nvPr>
            <p:ph type="body" sz="quarter" idx="20" hasCustomPrompt="1"/>
          </p:nvPr>
        </p:nvSpPr>
        <p:spPr>
          <a:xfrm>
            <a:off x="393754" y="4842938"/>
            <a:ext cx="1308351" cy="237067"/>
          </a:xfrm>
        </p:spPr>
        <p:txBody>
          <a:bodyPr lIns="0" tIns="0" rIns="0" bIns="0"/>
          <a:lstStyle>
            <a:lvl1pPr marL="0" indent="0">
              <a:buNone/>
              <a:defRPr sz="1200" b="0">
                <a:solidFill>
                  <a:schemeClr val="tx1">
                    <a:lumMod val="50000"/>
                    <a:lumOff val="50000"/>
                  </a:schemeClr>
                </a:solidFill>
              </a:defRPr>
            </a:lvl1pPr>
            <a:lvl3pPr marL="1172078" indent="0" algn="l">
              <a:buNone/>
              <a:defRPr/>
            </a:lvl3pPr>
          </a:lstStyle>
          <a:p>
            <a:pPr lvl="0"/>
            <a:r>
              <a:rPr lang="en-US" dirty="0" smtClean="0"/>
              <a:t>Insert Speaker Title</a:t>
            </a:r>
            <a:endParaRPr lang="en-US" dirty="0"/>
          </a:p>
        </p:txBody>
      </p:sp>
      <p:sp>
        <p:nvSpPr>
          <p:cNvPr id="56" name="Picture Placeholder 6"/>
          <p:cNvSpPr>
            <a:spLocks noGrp="1"/>
          </p:cNvSpPr>
          <p:nvPr>
            <p:ph type="pic" sz="quarter" idx="21" hasCustomPrompt="1"/>
          </p:nvPr>
        </p:nvSpPr>
        <p:spPr>
          <a:xfrm>
            <a:off x="2070505" y="3234804"/>
            <a:ext cx="851035" cy="1235600"/>
          </a:xfrm>
        </p:spPr>
        <p:txBody>
          <a:bodyPr/>
          <a:lstStyle>
            <a:lvl1pPr marL="0" indent="0">
              <a:buNone/>
              <a:defRPr sz="1400">
                <a:solidFill>
                  <a:schemeClr val="tx1">
                    <a:lumMod val="50000"/>
                    <a:lumOff val="50000"/>
                  </a:schemeClr>
                </a:solidFill>
              </a:defRPr>
            </a:lvl1pPr>
          </a:lstStyle>
          <a:p>
            <a:r>
              <a:rPr lang="en-US" dirty="0" smtClean="0"/>
              <a:t>Speaker Photo</a:t>
            </a:r>
            <a:endParaRPr lang="en-US" dirty="0"/>
          </a:p>
        </p:txBody>
      </p:sp>
      <p:sp>
        <p:nvSpPr>
          <p:cNvPr id="57" name="Text Placeholder 8"/>
          <p:cNvSpPr>
            <a:spLocks noGrp="1"/>
          </p:cNvSpPr>
          <p:nvPr>
            <p:ph type="body" sz="quarter" idx="22" hasCustomPrompt="1"/>
          </p:nvPr>
        </p:nvSpPr>
        <p:spPr>
          <a:xfrm>
            <a:off x="2070449" y="4588938"/>
            <a:ext cx="1308351" cy="237067"/>
          </a:xfrm>
        </p:spPr>
        <p:txBody>
          <a:bodyPr lIns="0" tIns="0" rIns="0" bIns="0"/>
          <a:lstStyle>
            <a:lvl1pPr marL="0" indent="0">
              <a:buNone/>
              <a:defRPr sz="1200" b="1">
                <a:solidFill>
                  <a:schemeClr val="tx1">
                    <a:lumMod val="75000"/>
                    <a:lumOff val="25000"/>
                  </a:schemeClr>
                </a:solidFill>
              </a:defRPr>
            </a:lvl1pPr>
            <a:lvl3pPr marL="1172078" indent="0" algn="l">
              <a:buNone/>
              <a:defRPr/>
            </a:lvl3pPr>
          </a:lstStyle>
          <a:p>
            <a:pPr lvl="0"/>
            <a:r>
              <a:rPr lang="en-US" dirty="0" smtClean="0"/>
              <a:t>Insert Speaker Name</a:t>
            </a:r>
            <a:endParaRPr lang="en-US" dirty="0"/>
          </a:p>
        </p:txBody>
      </p:sp>
      <p:sp>
        <p:nvSpPr>
          <p:cNvPr id="58" name="Text Placeholder 8"/>
          <p:cNvSpPr>
            <a:spLocks noGrp="1"/>
          </p:cNvSpPr>
          <p:nvPr>
            <p:ph type="body" sz="quarter" idx="23" hasCustomPrompt="1"/>
          </p:nvPr>
        </p:nvSpPr>
        <p:spPr>
          <a:xfrm>
            <a:off x="2070459" y="4842938"/>
            <a:ext cx="1308351" cy="237067"/>
          </a:xfrm>
        </p:spPr>
        <p:txBody>
          <a:bodyPr lIns="0" tIns="0" rIns="0" bIns="0"/>
          <a:lstStyle>
            <a:lvl1pPr marL="0" indent="0">
              <a:buNone/>
              <a:defRPr sz="1200" b="0">
                <a:solidFill>
                  <a:schemeClr val="tx1">
                    <a:lumMod val="50000"/>
                    <a:lumOff val="50000"/>
                  </a:schemeClr>
                </a:solidFill>
              </a:defRPr>
            </a:lvl1pPr>
            <a:lvl3pPr marL="1172078" indent="0" algn="l">
              <a:buNone/>
              <a:defRPr/>
            </a:lvl3pPr>
          </a:lstStyle>
          <a:p>
            <a:pPr lvl="0"/>
            <a:r>
              <a:rPr lang="en-US" dirty="0" smtClean="0"/>
              <a:t>Insert Speaker Title</a:t>
            </a:r>
            <a:endParaRPr lang="en-US" dirty="0"/>
          </a:p>
        </p:txBody>
      </p:sp>
      <p:sp>
        <p:nvSpPr>
          <p:cNvPr id="62" name="Picture Placeholder 6"/>
          <p:cNvSpPr>
            <a:spLocks noGrp="1"/>
          </p:cNvSpPr>
          <p:nvPr>
            <p:ph type="pic" sz="quarter" idx="27" hasCustomPrompt="1"/>
          </p:nvPr>
        </p:nvSpPr>
        <p:spPr>
          <a:xfrm>
            <a:off x="3747218" y="3234807"/>
            <a:ext cx="851035" cy="1235600"/>
          </a:xfrm>
        </p:spPr>
        <p:txBody>
          <a:bodyPr/>
          <a:lstStyle>
            <a:lvl1pPr marL="0" indent="0">
              <a:buNone/>
              <a:defRPr sz="1400">
                <a:solidFill>
                  <a:schemeClr val="tx1">
                    <a:lumMod val="50000"/>
                    <a:lumOff val="50000"/>
                  </a:schemeClr>
                </a:solidFill>
              </a:defRPr>
            </a:lvl1pPr>
          </a:lstStyle>
          <a:p>
            <a:r>
              <a:rPr lang="en-US" dirty="0" smtClean="0"/>
              <a:t>Speaker Photo</a:t>
            </a:r>
            <a:endParaRPr lang="en-US" dirty="0"/>
          </a:p>
        </p:txBody>
      </p:sp>
      <p:sp>
        <p:nvSpPr>
          <p:cNvPr id="63" name="Text Placeholder 8"/>
          <p:cNvSpPr>
            <a:spLocks noGrp="1"/>
          </p:cNvSpPr>
          <p:nvPr>
            <p:ph type="body" sz="quarter" idx="28" hasCustomPrompt="1"/>
          </p:nvPr>
        </p:nvSpPr>
        <p:spPr>
          <a:xfrm>
            <a:off x="3747163" y="4588941"/>
            <a:ext cx="1308351" cy="237067"/>
          </a:xfrm>
        </p:spPr>
        <p:txBody>
          <a:bodyPr lIns="0" tIns="0" rIns="0" bIns="0"/>
          <a:lstStyle>
            <a:lvl1pPr marL="0" indent="0">
              <a:buNone/>
              <a:defRPr sz="1200" b="1">
                <a:solidFill>
                  <a:schemeClr val="tx1">
                    <a:lumMod val="75000"/>
                    <a:lumOff val="25000"/>
                  </a:schemeClr>
                </a:solidFill>
              </a:defRPr>
            </a:lvl1pPr>
            <a:lvl3pPr marL="1172078" indent="0" algn="l">
              <a:buNone/>
              <a:defRPr/>
            </a:lvl3pPr>
          </a:lstStyle>
          <a:p>
            <a:pPr lvl="0"/>
            <a:r>
              <a:rPr lang="en-US" dirty="0" smtClean="0"/>
              <a:t>Insert Speaker Name</a:t>
            </a:r>
            <a:endParaRPr lang="en-US" dirty="0"/>
          </a:p>
        </p:txBody>
      </p:sp>
      <p:sp>
        <p:nvSpPr>
          <p:cNvPr id="64" name="Text Placeholder 8"/>
          <p:cNvSpPr>
            <a:spLocks noGrp="1"/>
          </p:cNvSpPr>
          <p:nvPr>
            <p:ph type="body" sz="quarter" idx="29" hasCustomPrompt="1"/>
          </p:nvPr>
        </p:nvSpPr>
        <p:spPr>
          <a:xfrm>
            <a:off x="3747173" y="4842941"/>
            <a:ext cx="1308351" cy="237067"/>
          </a:xfrm>
        </p:spPr>
        <p:txBody>
          <a:bodyPr lIns="0" tIns="0" rIns="0" bIns="0"/>
          <a:lstStyle>
            <a:lvl1pPr marL="0" indent="0">
              <a:buNone/>
              <a:defRPr sz="1200" b="0">
                <a:solidFill>
                  <a:schemeClr val="tx1">
                    <a:lumMod val="50000"/>
                    <a:lumOff val="50000"/>
                  </a:schemeClr>
                </a:solidFill>
              </a:defRPr>
            </a:lvl1pPr>
            <a:lvl3pPr marL="1172078" indent="0" algn="l">
              <a:buNone/>
              <a:defRPr/>
            </a:lvl3pPr>
          </a:lstStyle>
          <a:p>
            <a:pPr lvl="0"/>
            <a:r>
              <a:rPr lang="en-US" dirty="0" smtClean="0"/>
              <a:t>Insert Speaker Title</a:t>
            </a:r>
            <a:endParaRPr lang="en-US" dirty="0"/>
          </a:p>
        </p:txBody>
      </p:sp>
      <p:sp>
        <p:nvSpPr>
          <p:cNvPr id="68" name="Picture Placeholder 6"/>
          <p:cNvSpPr>
            <a:spLocks noGrp="1"/>
          </p:cNvSpPr>
          <p:nvPr>
            <p:ph type="pic" sz="quarter" idx="33" hasCustomPrompt="1"/>
          </p:nvPr>
        </p:nvSpPr>
        <p:spPr>
          <a:xfrm>
            <a:off x="5423932" y="3234810"/>
            <a:ext cx="851035" cy="1235600"/>
          </a:xfrm>
        </p:spPr>
        <p:txBody>
          <a:bodyPr/>
          <a:lstStyle>
            <a:lvl1pPr marL="0" indent="0">
              <a:buNone/>
              <a:defRPr sz="1400">
                <a:solidFill>
                  <a:schemeClr val="tx1">
                    <a:lumMod val="50000"/>
                    <a:lumOff val="50000"/>
                  </a:schemeClr>
                </a:solidFill>
              </a:defRPr>
            </a:lvl1pPr>
          </a:lstStyle>
          <a:p>
            <a:r>
              <a:rPr lang="en-US" dirty="0" smtClean="0"/>
              <a:t>Speaker Photo</a:t>
            </a:r>
            <a:endParaRPr lang="en-US" dirty="0"/>
          </a:p>
        </p:txBody>
      </p:sp>
      <p:sp>
        <p:nvSpPr>
          <p:cNvPr id="69" name="Text Placeholder 8"/>
          <p:cNvSpPr>
            <a:spLocks noGrp="1"/>
          </p:cNvSpPr>
          <p:nvPr>
            <p:ph type="body" sz="quarter" idx="34" hasCustomPrompt="1"/>
          </p:nvPr>
        </p:nvSpPr>
        <p:spPr>
          <a:xfrm>
            <a:off x="5423877" y="4588944"/>
            <a:ext cx="1308351" cy="237067"/>
          </a:xfrm>
        </p:spPr>
        <p:txBody>
          <a:bodyPr lIns="0" tIns="0" rIns="0" bIns="0"/>
          <a:lstStyle>
            <a:lvl1pPr marL="0" indent="0">
              <a:buNone/>
              <a:defRPr sz="1200" b="1">
                <a:solidFill>
                  <a:schemeClr val="tx1">
                    <a:lumMod val="75000"/>
                    <a:lumOff val="25000"/>
                  </a:schemeClr>
                </a:solidFill>
              </a:defRPr>
            </a:lvl1pPr>
            <a:lvl3pPr marL="1172078" indent="0" algn="l">
              <a:buNone/>
              <a:defRPr/>
            </a:lvl3pPr>
          </a:lstStyle>
          <a:p>
            <a:pPr lvl="0"/>
            <a:r>
              <a:rPr lang="en-US" dirty="0" smtClean="0"/>
              <a:t>Insert Speaker Name</a:t>
            </a:r>
            <a:endParaRPr lang="en-US" dirty="0"/>
          </a:p>
        </p:txBody>
      </p:sp>
      <p:sp>
        <p:nvSpPr>
          <p:cNvPr id="70" name="Text Placeholder 8"/>
          <p:cNvSpPr>
            <a:spLocks noGrp="1"/>
          </p:cNvSpPr>
          <p:nvPr>
            <p:ph type="body" sz="quarter" idx="35" hasCustomPrompt="1"/>
          </p:nvPr>
        </p:nvSpPr>
        <p:spPr>
          <a:xfrm>
            <a:off x="5423886" y="4842944"/>
            <a:ext cx="1308351" cy="237067"/>
          </a:xfrm>
        </p:spPr>
        <p:txBody>
          <a:bodyPr lIns="0" tIns="0" rIns="0" bIns="0"/>
          <a:lstStyle>
            <a:lvl1pPr marL="0" indent="0">
              <a:buNone/>
              <a:defRPr sz="1200" b="0">
                <a:solidFill>
                  <a:schemeClr val="tx1">
                    <a:lumMod val="50000"/>
                    <a:lumOff val="50000"/>
                  </a:schemeClr>
                </a:solidFill>
              </a:defRPr>
            </a:lvl1pPr>
            <a:lvl3pPr marL="1172078" indent="0" algn="l">
              <a:buNone/>
              <a:defRPr/>
            </a:lvl3pPr>
          </a:lstStyle>
          <a:p>
            <a:pPr lvl="0"/>
            <a:r>
              <a:rPr lang="en-US" dirty="0" smtClean="0"/>
              <a:t>Insert Speaker Title</a:t>
            </a:r>
            <a:endParaRPr lang="en-US" dirty="0"/>
          </a:p>
        </p:txBody>
      </p:sp>
      <p:sp>
        <p:nvSpPr>
          <p:cNvPr id="20" name="TextBox 19"/>
          <p:cNvSpPr txBox="1"/>
          <p:nvPr userDrawn="1"/>
        </p:nvSpPr>
        <p:spPr>
          <a:xfrm>
            <a:off x="4889515" y="4767135"/>
            <a:ext cx="4358044" cy="256852"/>
          </a:xfrm>
          <a:prstGeom prst="rect">
            <a:avLst/>
          </a:prstGeom>
          <a:noFill/>
        </p:spPr>
        <p:txBody>
          <a:bodyPr wrap="none" lIns="117208" tIns="58604" rIns="117208" bIns="58604" rtlCol="0">
            <a:spAutoFit/>
          </a:bodyPr>
          <a:lstStyle/>
          <a:p>
            <a:pPr defTabSz="1172078"/>
            <a:r>
              <a:rPr lang="en-US" sz="900" dirty="0" smtClean="0">
                <a:solidFill>
                  <a:prstClr val="white">
                    <a:lumMod val="50000"/>
                  </a:prstClr>
                </a:solidFill>
                <a:latin typeface="Arial"/>
                <a:cs typeface="Tahoma"/>
              </a:rPr>
              <a:t>© COPYRIGHT 2015 MARKLOGIC CORPORATION. ALL RIGHTS RESERVED. </a:t>
            </a:r>
          </a:p>
        </p:txBody>
      </p:sp>
      <p:pic>
        <p:nvPicPr>
          <p:cNvPr id="21" name="Picture 20" descr="MarkLogic_RGB.wm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9703" y="1181321"/>
            <a:ext cx="1787355" cy="372573"/>
          </a:xfrm>
          <a:prstGeom prst="rect">
            <a:avLst/>
          </a:prstGeom>
        </p:spPr>
      </p:pic>
    </p:spTree>
    <p:extLst>
      <p:ext uri="{BB962C8B-B14F-4D97-AF65-F5344CB8AC3E}">
        <p14:creationId xmlns:p14="http://schemas.microsoft.com/office/powerpoint/2010/main" val="1666695185"/>
      </p:ext>
    </p:extLst>
  </p:cSld>
  <p:clrMapOvr>
    <a:masterClrMapping/>
  </p:clrMapOvr>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New Chapter Blank">
    <p:spTree>
      <p:nvGrpSpPr>
        <p:cNvPr id="1" name=""/>
        <p:cNvGrpSpPr/>
        <p:nvPr/>
      </p:nvGrpSpPr>
      <p:grpSpPr>
        <a:xfrm>
          <a:off x="0" y="0"/>
          <a:ext cx="0" cy="0"/>
          <a:chOff x="0" y="0"/>
          <a:chExt cx="0" cy="0"/>
        </a:xfrm>
      </p:grpSpPr>
      <p:pic>
        <p:nvPicPr>
          <p:cNvPr id="21" name="Picture 20" descr="cover-sides.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86"/>
            <a:ext cx="9232129" cy="6922294"/>
          </a:xfrm>
          <a:prstGeom prst="rect">
            <a:avLst/>
          </a:prstGeom>
        </p:spPr>
      </p:pic>
      <p:sp>
        <p:nvSpPr>
          <p:cNvPr id="58" name="TextBox 57"/>
          <p:cNvSpPr txBox="1"/>
          <p:nvPr userDrawn="1"/>
        </p:nvSpPr>
        <p:spPr>
          <a:xfrm>
            <a:off x="9398001" y="1244601"/>
            <a:ext cx="236705" cy="472296"/>
          </a:xfrm>
          <a:prstGeom prst="rect">
            <a:avLst/>
          </a:prstGeom>
          <a:noFill/>
        </p:spPr>
        <p:txBody>
          <a:bodyPr wrap="none" lIns="117208" tIns="58604" rIns="117208" bIns="58604" rtlCol="0">
            <a:spAutoFit/>
          </a:bodyPr>
          <a:lstStyle/>
          <a:p>
            <a:pPr defTabSz="1172078"/>
            <a:endParaRPr lang="en-US" sz="2300" dirty="0">
              <a:solidFill>
                <a:srgbClr val="010101"/>
              </a:solidFill>
              <a:latin typeface="Arial"/>
            </a:endParaRPr>
          </a:p>
        </p:txBody>
      </p:sp>
      <p:sp>
        <p:nvSpPr>
          <p:cNvPr id="18" name="Title 1"/>
          <p:cNvSpPr>
            <a:spLocks noGrp="1"/>
          </p:cNvSpPr>
          <p:nvPr>
            <p:ph type="ctrTitle" hasCustomPrompt="1"/>
          </p:nvPr>
        </p:nvSpPr>
        <p:spPr>
          <a:xfrm>
            <a:off x="397636" y="2944300"/>
            <a:ext cx="8492365" cy="577835"/>
          </a:xfrm>
          <a:noFill/>
          <a:effectLst/>
        </p:spPr>
        <p:txBody>
          <a:bodyPr lIns="0" tIns="0" rIns="0" bIns="0" anchor="ctr" anchorCtr="0">
            <a:noAutofit/>
          </a:bodyPr>
          <a:lstStyle>
            <a:lvl1pPr>
              <a:lnSpc>
                <a:spcPts val="5127"/>
              </a:lnSpc>
              <a:spcBef>
                <a:spcPts val="0"/>
              </a:spcBef>
              <a:spcAft>
                <a:spcPts val="0"/>
              </a:spcAft>
              <a:defRPr sz="4600" b="0" baseline="0">
                <a:solidFill>
                  <a:schemeClr val="bg1"/>
                </a:solidFill>
                <a:latin typeface="+mj-lt"/>
              </a:defRPr>
            </a:lvl1pPr>
          </a:lstStyle>
          <a:p>
            <a:r>
              <a:rPr lang="en-US" dirty="0" smtClean="0"/>
              <a:t>Introducing XYZ </a:t>
            </a:r>
            <a:endParaRPr lang="en-US" dirty="0"/>
          </a:p>
        </p:txBody>
      </p:sp>
      <p:sp>
        <p:nvSpPr>
          <p:cNvPr id="19" name="Rectangle 5"/>
          <p:cNvSpPr>
            <a:spLocks noGrp="1" noChangeArrowheads="1"/>
          </p:cNvSpPr>
          <p:nvPr>
            <p:ph type="subTitle" idx="1" hasCustomPrompt="1"/>
          </p:nvPr>
        </p:nvSpPr>
        <p:spPr>
          <a:xfrm>
            <a:off x="399003" y="3620309"/>
            <a:ext cx="8500524" cy="409824"/>
          </a:xfrm>
          <a:prstGeom prst="rect">
            <a:avLst/>
          </a:prstGeom>
          <a:effectLst/>
        </p:spPr>
        <p:txBody>
          <a:bodyPr lIns="0" tIns="0" rIns="0" bIns="0" anchor="t" anchorCtr="0">
            <a:noAutofit/>
          </a:bodyPr>
          <a:lstStyle>
            <a:lvl1pPr marL="0" indent="0">
              <a:buFont typeface="Wingdings" pitchFamily="2" charset="2"/>
              <a:buNone/>
              <a:defRPr sz="2600" baseline="0">
                <a:solidFill>
                  <a:schemeClr val="bg1"/>
                </a:solidFill>
                <a:latin typeface="+mj-lt"/>
              </a:defRPr>
            </a:lvl1pPr>
          </a:lstStyle>
          <a:p>
            <a:r>
              <a:rPr lang="en-US" dirty="0" smtClean="0"/>
              <a:t>Insert tagline</a:t>
            </a:r>
            <a:endParaRPr lang="en-US" dirty="0"/>
          </a:p>
        </p:txBody>
      </p:sp>
    </p:spTree>
    <p:extLst>
      <p:ext uri="{BB962C8B-B14F-4D97-AF65-F5344CB8AC3E}">
        <p14:creationId xmlns:p14="http://schemas.microsoft.com/office/powerpoint/2010/main" val="938383409"/>
      </p:ext>
    </p:extLst>
  </p:cSld>
  <p:clrMapOvr>
    <a:masterClrMapping/>
  </p:clrMapOvr>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New Chapter Blank">
    <p:spTree>
      <p:nvGrpSpPr>
        <p:cNvPr id="1" name=""/>
        <p:cNvGrpSpPr/>
        <p:nvPr/>
      </p:nvGrpSpPr>
      <p:grpSpPr>
        <a:xfrm>
          <a:off x="0" y="0"/>
          <a:ext cx="0" cy="0"/>
          <a:chOff x="0" y="0"/>
          <a:chExt cx="0" cy="0"/>
        </a:xfrm>
      </p:grpSpPr>
      <p:pic>
        <p:nvPicPr>
          <p:cNvPr id="19" name="Picture 18" descr="cover-sides.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86"/>
            <a:ext cx="9232129" cy="6922294"/>
          </a:xfrm>
          <a:prstGeom prst="rect">
            <a:avLst/>
          </a:prstGeom>
        </p:spPr>
      </p:pic>
      <p:sp>
        <p:nvSpPr>
          <p:cNvPr id="58" name="TextBox 57"/>
          <p:cNvSpPr txBox="1"/>
          <p:nvPr userDrawn="1"/>
        </p:nvSpPr>
        <p:spPr>
          <a:xfrm>
            <a:off x="9398001" y="1244601"/>
            <a:ext cx="236705" cy="472296"/>
          </a:xfrm>
          <a:prstGeom prst="rect">
            <a:avLst/>
          </a:prstGeom>
          <a:noFill/>
        </p:spPr>
        <p:txBody>
          <a:bodyPr wrap="none" lIns="117208" tIns="58604" rIns="117208" bIns="58604" rtlCol="0">
            <a:spAutoFit/>
          </a:bodyPr>
          <a:lstStyle/>
          <a:p>
            <a:pPr defTabSz="1172078"/>
            <a:endParaRPr lang="en-US" sz="2300" dirty="0">
              <a:solidFill>
                <a:srgbClr val="010101"/>
              </a:solidFill>
              <a:latin typeface="Arial"/>
            </a:endParaRPr>
          </a:p>
        </p:txBody>
      </p:sp>
      <p:sp>
        <p:nvSpPr>
          <p:cNvPr id="17" name="Title 1"/>
          <p:cNvSpPr>
            <a:spLocks noGrp="1"/>
          </p:cNvSpPr>
          <p:nvPr>
            <p:ph type="ctrTitle" hasCustomPrompt="1"/>
          </p:nvPr>
        </p:nvSpPr>
        <p:spPr>
          <a:xfrm>
            <a:off x="397636" y="3236400"/>
            <a:ext cx="8492365" cy="577835"/>
          </a:xfrm>
          <a:noFill/>
          <a:effectLst/>
        </p:spPr>
        <p:txBody>
          <a:bodyPr lIns="0" tIns="0" rIns="0" bIns="0" anchor="ctr" anchorCtr="0">
            <a:noAutofit/>
          </a:bodyPr>
          <a:lstStyle>
            <a:lvl1pPr algn="ctr">
              <a:lnSpc>
                <a:spcPts val="5127"/>
              </a:lnSpc>
              <a:spcBef>
                <a:spcPts val="0"/>
              </a:spcBef>
              <a:spcAft>
                <a:spcPts val="0"/>
              </a:spcAft>
              <a:defRPr sz="5400" b="0" cap="all" baseline="0">
                <a:solidFill>
                  <a:schemeClr val="bg1"/>
                </a:solidFill>
                <a:latin typeface="+mj-lt"/>
              </a:defRPr>
            </a:lvl1pPr>
          </a:lstStyle>
          <a:p>
            <a:r>
              <a:rPr lang="en-US" dirty="0" smtClean="0"/>
              <a:t>Introducing XYZ </a:t>
            </a:r>
            <a:endParaRPr lang="en-US" dirty="0"/>
          </a:p>
        </p:txBody>
      </p:sp>
    </p:spTree>
    <p:extLst>
      <p:ext uri="{BB962C8B-B14F-4D97-AF65-F5344CB8AC3E}">
        <p14:creationId xmlns:p14="http://schemas.microsoft.com/office/powerpoint/2010/main" val="4165731424"/>
      </p:ext>
    </p:extLst>
  </p:cSld>
  <p:clrMapOvr>
    <a:masterClrMapping/>
  </p:clrMapOvr>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9101" y="1016000"/>
            <a:ext cx="8317599" cy="584640"/>
          </a:xfrm>
          <a:noFill/>
        </p:spPr>
        <p:txBody>
          <a:bodyPr vert="horz" wrap="square" lIns="0" tIns="0" rIns="0" bIns="0" rtlCol="0" anchor="t" anchorCtr="0">
            <a:noAutofit/>
          </a:bodyPr>
          <a:lstStyle>
            <a:lvl1pPr marL="0" algn="l" defTabSz="1172078" rtl="0" eaLnBrk="1" latinLnBrk="0" hangingPunct="1">
              <a:lnSpc>
                <a:spcPts val="4000"/>
              </a:lnSpc>
              <a:spcBef>
                <a:spcPct val="0"/>
              </a:spcBef>
              <a:buNone/>
              <a:defRPr sz="3600" kern="1200">
                <a:solidFill>
                  <a:schemeClr val="tx1"/>
                </a:solidFill>
                <a:latin typeface="+mn-lt"/>
                <a:ea typeface="+mj-ea"/>
                <a:cs typeface="Tahoma"/>
              </a:defRPr>
            </a:lvl1pPr>
          </a:lstStyle>
          <a:p>
            <a:r>
              <a:rPr lang="en-US" dirty="0" smtClean="0"/>
              <a:t>Add Slide Title</a:t>
            </a:r>
            <a:endParaRPr dirty="0"/>
          </a:p>
        </p:txBody>
      </p:sp>
      <p:sp>
        <p:nvSpPr>
          <p:cNvPr id="27" name="Content Placeholder 2"/>
          <p:cNvSpPr>
            <a:spLocks noGrp="1"/>
          </p:cNvSpPr>
          <p:nvPr userDrawn="1">
            <p:ph idx="1" hasCustomPrompt="1"/>
          </p:nvPr>
        </p:nvSpPr>
        <p:spPr>
          <a:xfrm>
            <a:off x="419101" y="1803400"/>
            <a:ext cx="8317600" cy="3987800"/>
          </a:xfrm>
        </p:spPr>
        <p:txBody>
          <a:bodyPr lIns="0" tIns="0" rIns="0" bIns="0">
            <a:noAutofit/>
          </a:bodyPr>
          <a:lstStyle>
            <a:lvl1pPr marL="420624" indent="-329184">
              <a:spcBef>
                <a:spcPts val="1200"/>
              </a:spcBef>
              <a:spcAft>
                <a:spcPts val="600"/>
              </a:spcAft>
              <a:buClr>
                <a:schemeClr val="tx2"/>
              </a:buClr>
              <a:defRPr sz="2300">
                <a:latin typeface="+mn-lt"/>
              </a:defRPr>
            </a:lvl1pPr>
            <a:lvl2pPr marL="722376" indent="-257175">
              <a:spcBef>
                <a:spcPts val="600"/>
              </a:spcBef>
              <a:spcAft>
                <a:spcPts val="600"/>
              </a:spcAft>
              <a:buClr>
                <a:schemeClr val="tx2"/>
              </a:buClr>
              <a:defRPr sz="2300">
                <a:latin typeface="+mn-lt"/>
              </a:defRPr>
            </a:lvl2pPr>
            <a:lvl3pPr marL="1196975" indent="-242888">
              <a:spcBef>
                <a:spcPts val="600"/>
              </a:spcBef>
              <a:spcAft>
                <a:spcPts val="600"/>
              </a:spcAft>
              <a:buClr>
                <a:schemeClr val="tx2"/>
              </a:buClr>
              <a:defRPr sz="2100">
                <a:latin typeface="+mn-lt"/>
              </a:defRPr>
            </a:lvl3pPr>
            <a:lvl4pPr marL="1654175" indent="-222250">
              <a:buClr>
                <a:schemeClr val="tx2"/>
              </a:buClr>
              <a:defRPr sz="1800">
                <a:latin typeface="+mn-lt"/>
              </a:defRPr>
            </a:lvl4pPr>
            <a:lvl5pPr marL="2109788" indent="-200025">
              <a:buClr>
                <a:schemeClr val="tx2"/>
              </a:buClr>
              <a:defRPr sz="1800">
                <a:latin typeface="+mn-lt"/>
              </a:defRPr>
            </a:lvl5pPr>
          </a:lstStyle>
          <a:p>
            <a:pPr lvl="0"/>
            <a:r>
              <a:rPr lang="en-US" dirty="0" smtClean="0"/>
              <a:t>Click to Add Presentation Points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pic>
        <p:nvPicPr>
          <p:cNvPr id="35" name="Picture 34" descr="MarkLogic_RGB.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660" y="476504"/>
            <a:ext cx="1117097" cy="298450"/>
          </a:xfrm>
          <a:prstGeom prst="rect">
            <a:avLst/>
          </a:prstGeom>
        </p:spPr>
      </p:pic>
      <p:pic>
        <p:nvPicPr>
          <p:cNvPr id="15" name="Picture 14" descr="curtain-slide-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
            <a:ext cx="9157815" cy="241665"/>
          </a:xfrm>
          <a:prstGeom prst="rect">
            <a:avLst/>
          </a:prstGeom>
        </p:spPr>
      </p:pic>
      <p:sp>
        <p:nvSpPr>
          <p:cNvPr id="16" name="TextBox 15"/>
          <p:cNvSpPr txBox="1"/>
          <p:nvPr userDrawn="1"/>
        </p:nvSpPr>
        <p:spPr>
          <a:xfrm>
            <a:off x="4915667" y="6632108"/>
            <a:ext cx="4121339" cy="138499"/>
          </a:xfrm>
          <a:prstGeom prst="rect">
            <a:avLst/>
          </a:prstGeom>
          <a:noFill/>
        </p:spPr>
        <p:txBody>
          <a:bodyPr wrap="none" lIns="0" tIns="0" rIns="0" bIns="0" rtlCol="0">
            <a:spAutoFit/>
          </a:bodyPr>
          <a:lstStyle/>
          <a:p>
            <a:pPr algn="r" defTabSz="1172078"/>
            <a:r>
              <a:rPr lang="en-US" sz="900" dirty="0" smtClean="0">
                <a:solidFill>
                  <a:prstClr val="white">
                    <a:lumMod val="50000"/>
                  </a:prstClr>
                </a:solidFill>
                <a:latin typeface="Arial"/>
                <a:cs typeface="Tahoma"/>
              </a:rPr>
              <a:t>© COPYRIGHT 2015 MARKLOGIC CORPORATION. ALL RIGHTS RESERVED. </a:t>
            </a:r>
          </a:p>
        </p:txBody>
      </p:sp>
      <p:sp>
        <p:nvSpPr>
          <p:cNvPr id="18" name="TextBox 17"/>
          <p:cNvSpPr txBox="1"/>
          <p:nvPr userDrawn="1"/>
        </p:nvSpPr>
        <p:spPr>
          <a:xfrm>
            <a:off x="421411" y="6622877"/>
            <a:ext cx="3794415" cy="276999"/>
          </a:xfrm>
          <a:prstGeom prst="rect">
            <a:avLst/>
          </a:prstGeom>
          <a:noFill/>
        </p:spPr>
        <p:txBody>
          <a:bodyPr wrap="square" lIns="0" tIns="0" rIns="0" bIns="0" rtlCol="0">
            <a:spAutoFit/>
          </a:bodyPr>
          <a:lstStyle/>
          <a:p>
            <a:pPr defTabSz="1172078">
              <a:defRPr/>
            </a:pPr>
            <a:r>
              <a:rPr lang="en-US" sz="900" dirty="0" smtClean="0">
                <a:solidFill>
                  <a:prstClr val="white">
                    <a:lumMod val="50000"/>
                  </a:prstClr>
                </a:solidFill>
                <a:latin typeface="Arial"/>
                <a:cs typeface="Tahoma"/>
              </a:rPr>
              <a:t>SLIDE: </a:t>
            </a:r>
            <a:fld id="{AD71FC88-913E-664A-AFBA-FF8B42D39606}" type="slidenum">
              <a:rPr lang="en-US" sz="900" smtClean="0">
                <a:solidFill>
                  <a:prstClr val="white">
                    <a:lumMod val="50000"/>
                  </a:prstClr>
                </a:solidFill>
                <a:latin typeface="Arial"/>
                <a:cs typeface="Tahoma"/>
              </a:rPr>
              <a:pPr defTabSz="1172078">
                <a:defRPr/>
              </a:pPr>
              <a:t>‹#›</a:t>
            </a:fld>
            <a:endParaRPr lang="en-US" sz="900" dirty="0" smtClean="0">
              <a:solidFill>
                <a:prstClr val="white">
                  <a:lumMod val="50000"/>
                </a:prstClr>
              </a:solidFill>
              <a:latin typeface="Arial"/>
              <a:cs typeface="Tahoma"/>
            </a:endParaRPr>
          </a:p>
          <a:p>
            <a:pPr defTabSz="1172078">
              <a:defRPr/>
            </a:pPr>
            <a:r>
              <a:rPr lang="en-US" sz="900" dirty="0" smtClean="0">
                <a:solidFill>
                  <a:prstClr val="white">
                    <a:lumMod val="50000"/>
                  </a:prstClr>
                </a:solidFill>
                <a:latin typeface="Arial"/>
                <a:cs typeface="Tahoma"/>
              </a:rPr>
              <a:t> </a:t>
            </a:r>
          </a:p>
        </p:txBody>
      </p:sp>
    </p:spTree>
    <p:extLst>
      <p:ext uri="{BB962C8B-B14F-4D97-AF65-F5344CB8AC3E}">
        <p14:creationId xmlns:p14="http://schemas.microsoft.com/office/powerpoint/2010/main" val="1839762941"/>
      </p:ext>
    </p:extLst>
  </p:cSld>
  <p:clrMapOvr>
    <a:masterClrMapping/>
  </p:clrMapOvr>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ubheadline &amp; Content">
    <p:spTree>
      <p:nvGrpSpPr>
        <p:cNvPr id="1" name=""/>
        <p:cNvGrpSpPr/>
        <p:nvPr/>
      </p:nvGrpSpPr>
      <p:grpSpPr>
        <a:xfrm>
          <a:off x="0" y="0"/>
          <a:ext cx="0" cy="0"/>
          <a:chOff x="0" y="0"/>
          <a:chExt cx="0" cy="0"/>
        </a:xfrm>
      </p:grpSpPr>
      <p:sp>
        <p:nvSpPr>
          <p:cNvPr id="90" name="TextBox 89"/>
          <p:cNvSpPr txBox="1"/>
          <p:nvPr userDrawn="1"/>
        </p:nvSpPr>
        <p:spPr>
          <a:xfrm>
            <a:off x="9398001" y="1244601"/>
            <a:ext cx="236705" cy="472296"/>
          </a:xfrm>
          <a:prstGeom prst="rect">
            <a:avLst/>
          </a:prstGeom>
          <a:noFill/>
        </p:spPr>
        <p:txBody>
          <a:bodyPr wrap="none" lIns="117208" tIns="58604" rIns="117208" bIns="58604" rtlCol="0">
            <a:spAutoFit/>
          </a:bodyPr>
          <a:lstStyle/>
          <a:p>
            <a:pPr defTabSz="1172078"/>
            <a:endParaRPr lang="en-US" sz="2300" dirty="0">
              <a:solidFill>
                <a:srgbClr val="010101"/>
              </a:solidFill>
              <a:latin typeface="Arial"/>
            </a:endParaRPr>
          </a:p>
        </p:txBody>
      </p:sp>
      <p:sp>
        <p:nvSpPr>
          <p:cNvPr id="19" name="Title 1"/>
          <p:cNvSpPr>
            <a:spLocks noGrp="1"/>
          </p:cNvSpPr>
          <p:nvPr>
            <p:ph type="ctrTitle" hasCustomPrompt="1"/>
          </p:nvPr>
        </p:nvSpPr>
        <p:spPr>
          <a:xfrm>
            <a:off x="419101" y="1016000"/>
            <a:ext cx="8317599" cy="584640"/>
          </a:xfrm>
          <a:noFill/>
        </p:spPr>
        <p:txBody>
          <a:bodyPr vert="horz" wrap="square" lIns="0" tIns="0" rIns="0" bIns="0" rtlCol="0" anchor="t" anchorCtr="0">
            <a:noAutofit/>
          </a:bodyPr>
          <a:lstStyle>
            <a:lvl1pPr marL="0" algn="l" defTabSz="1172078" rtl="0" eaLnBrk="1" latinLnBrk="0" hangingPunct="1">
              <a:lnSpc>
                <a:spcPts val="4000"/>
              </a:lnSpc>
              <a:spcBef>
                <a:spcPct val="0"/>
              </a:spcBef>
              <a:buNone/>
              <a:defRPr sz="3600" kern="1200">
                <a:solidFill>
                  <a:schemeClr val="tx1"/>
                </a:solidFill>
                <a:latin typeface="+mn-lt"/>
                <a:ea typeface="+mj-ea"/>
                <a:cs typeface="Tahoma"/>
              </a:defRPr>
            </a:lvl1pPr>
          </a:lstStyle>
          <a:p>
            <a:r>
              <a:rPr lang="en-US" dirty="0" smtClean="0"/>
              <a:t>Add Slide Title</a:t>
            </a:r>
            <a:endParaRPr dirty="0"/>
          </a:p>
        </p:txBody>
      </p:sp>
      <p:pic>
        <p:nvPicPr>
          <p:cNvPr id="51" name="Picture 50" descr="MarkLogic_RGB.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660" y="476504"/>
            <a:ext cx="1117097" cy="298450"/>
          </a:xfrm>
          <a:prstGeom prst="rect">
            <a:avLst/>
          </a:prstGeom>
        </p:spPr>
      </p:pic>
      <p:pic>
        <p:nvPicPr>
          <p:cNvPr id="22" name="Picture 21" descr="curtain-slide-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
            <a:ext cx="9157815" cy="241665"/>
          </a:xfrm>
          <a:prstGeom prst="rect">
            <a:avLst/>
          </a:prstGeom>
        </p:spPr>
      </p:pic>
      <p:sp>
        <p:nvSpPr>
          <p:cNvPr id="23" name="TextBox 22"/>
          <p:cNvSpPr txBox="1"/>
          <p:nvPr userDrawn="1"/>
        </p:nvSpPr>
        <p:spPr>
          <a:xfrm>
            <a:off x="4915667" y="6632108"/>
            <a:ext cx="4121339" cy="138499"/>
          </a:xfrm>
          <a:prstGeom prst="rect">
            <a:avLst/>
          </a:prstGeom>
          <a:noFill/>
        </p:spPr>
        <p:txBody>
          <a:bodyPr wrap="none" lIns="0" tIns="0" rIns="0" bIns="0" rtlCol="0">
            <a:spAutoFit/>
          </a:bodyPr>
          <a:lstStyle/>
          <a:p>
            <a:pPr algn="r" defTabSz="1172078"/>
            <a:r>
              <a:rPr lang="en-US" sz="900" dirty="0" smtClean="0">
                <a:solidFill>
                  <a:prstClr val="white">
                    <a:lumMod val="50000"/>
                  </a:prstClr>
                </a:solidFill>
                <a:latin typeface="Arial"/>
                <a:cs typeface="Tahoma"/>
              </a:rPr>
              <a:t>© COPYRIGHT 2015 MARKLOGIC CORPORATION. ALL RIGHTS RESERVED. </a:t>
            </a:r>
          </a:p>
        </p:txBody>
      </p:sp>
      <p:sp>
        <p:nvSpPr>
          <p:cNvPr id="24" name="TextBox 23"/>
          <p:cNvSpPr txBox="1"/>
          <p:nvPr userDrawn="1"/>
        </p:nvSpPr>
        <p:spPr>
          <a:xfrm>
            <a:off x="421411" y="6622877"/>
            <a:ext cx="3794415" cy="276999"/>
          </a:xfrm>
          <a:prstGeom prst="rect">
            <a:avLst/>
          </a:prstGeom>
          <a:noFill/>
        </p:spPr>
        <p:txBody>
          <a:bodyPr wrap="square" lIns="0" tIns="0" rIns="0" bIns="0" rtlCol="0">
            <a:spAutoFit/>
          </a:bodyPr>
          <a:lstStyle/>
          <a:p>
            <a:pPr defTabSz="1172078">
              <a:defRPr/>
            </a:pPr>
            <a:r>
              <a:rPr lang="en-US" sz="900" dirty="0" smtClean="0">
                <a:solidFill>
                  <a:prstClr val="white">
                    <a:lumMod val="50000"/>
                  </a:prstClr>
                </a:solidFill>
                <a:latin typeface="Arial"/>
                <a:cs typeface="Tahoma"/>
              </a:rPr>
              <a:t>SLIDE: </a:t>
            </a:r>
            <a:fld id="{AD71FC88-913E-664A-AFBA-FF8B42D39606}" type="slidenum">
              <a:rPr lang="en-US" sz="900" smtClean="0">
                <a:solidFill>
                  <a:prstClr val="white">
                    <a:lumMod val="50000"/>
                  </a:prstClr>
                </a:solidFill>
                <a:latin typeface="Arial"/>
                <a:cs typeface="Tahoma"/>
              </a:rPr>
              <a:pPr defTabSz="1172078">
                <a:defRPr/>
              </a:pPr>
              <a:t>‹#›</a:t>
            </a:fld>
            <a:endParaRPr lang="en-US" sz="900" dirty="0" smtClean="0">
              <a:solidFill>
                <a:prstClr val="white">
                  <a:lumMod val="50000"/>
                </a:prstClr>
              </a:solidFill>
              <a:latin typeface="Arial"/>
              <a:cs typeface="Tahoma"/>
            </a:endParaRPr>
          </a:p>
          <a:p>
            <a:pPr defTabSz="1172078">
              <a:defRPr/>
            </a:pPr>
            <a:r>
              <a:rPr lang="en-US" sz="900" dirty="0" smtClean="0">
                <a:solidFill>
                  <a:prstClr val="white">
                    <a:lumMod val="50000"/>
                  </a:prstClr>
                </a:solidFill>
                <a:latin typeface="Arial"/>
                <a:cs typeface="Tahoma"/>
              </a:rPr>
              <a:t> </a:t>
            </a:r>
          </a:p>
        </p:txBody>
      </p:sp>
      <p:sp>
        <p:nvSpPr>
          <p:cNvPr id="13" name="Content Placeholder 2"/>
          <p:cNvSpPr>
            <a:spLocks noGrp="1"/>
          </p:cNvSpPr>
          <p:nvPr>
            <p:ph idx="1" hasCustomPrompt="1"/>
          </p:nvPr>
        </p:nvSpPr>
        <p:spPr>
          <a:xfrm>
            <a:off x="419101" y="2146300"/>
            <a:ext cx="8317600" cy="3683000"/>
          </a:xfrm>
        </p:spPr>
        <p:txBody>
          <a:bodyPr lIns="0" tIns="0" rIns="0" bIns="0">
            <a:noAutofit/>
          </a:bodyPr>
          <a:lstStyle>
            <a:lvl1pPr marL="420624" indent="-329184">
              <a:spcBef>
                <a:spcPts val="1200"/>
              </a:spcBef>
              <a:spcAft>
                <a:spcPts val="600"/>
              </a:spcAft>
              <a:buClr>
                <a:schemeClr val="tx2"/>
              </a:buClr>
              <a:defRPr sz="2300">
                <a:latin typeface="+mn-lt"/>
              </a:defRPr>
            </a:lvl1pPr>
            <a:lvl2pPr marL="722376" indent="-257175">
              <a:spcBef>
                <a:spcPts val="600"/>
              </a:spcBef>
              <a:spcAft>
                <a:spcPts val="600"/>
              </a:spcAft>
              <a:buClr>
                <a:schemeClr val="tx2"/>
              </a:buClr>
              <a:defRPr sz="2300">
                <a:latin typeface="+mn-lt"/>
              </a:defRPr>
            </a:lvl2pPr>
            <a:lvl3pPr marL="1196975" indent="-242888">
              <a:spcBef>
                <a:spcPts val="600"/>
              </a:spcBef>
              <a:spcAft>
                <a:spcPts val="600"/>
              </a:spcAft>
              <a:buClr>
                <a:schemeClr val="tx2"/>
              </a:buClr>
              <a:defRPr sz="2100">
                <a:latin typeface="+mn-lt"/>
              </a:defRPr>
            </a:lvl3pPr>
            <a:lvl4pPr marL="1654175" indent="-222250">
              <a:buClr>
                <a:schemeClr val="tx2"/>
              </a:buClr>
              <a:defRPr sz="1800">
                <a:latin typeface="+mn-lt"/>
              </a:defRPr>
            </a:lvl4pPr>
            <a:lvl5pPr marL="2109788" indent="-200025">
              <a:buClr>
                <a:schemeClr val="tx2"/>
              </a:buClr>
              <a:defRPr sz="1800">
                <a:latin typeface="+mn-lt"/>
              </a:defRPr>
            </a:lvl5pPr>
          </a:lstStyle>
          <a:p>
            <a:pPr lvl="0"/>
            <a:r>
              <a:rPr lang="en-US" dirty="0" smtClean="0"/>
              <a:t>Click to Add Presentation Points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10" name="Text Placeholder 2"/>
          <p:cNvSpPr>
            <a:spLocks noGrp="1"/>
          </p:cNvSpPr>
          <p:nvPr>
            <p:ph type="body" sz="quarter" idx="10" hasCustomPrompt="1"/>
          </p:nvPr>
        </p:nvSpPr>
        <p:spPr>
          <a:xfrm>
            <a:off x="419209" y="1536700"/>
            <a:ext cx="8327018" cy="419100"/>
          </a:xfrm>
        </p:spPr>
        <p:txBody>
          <a:bodyPr lIns="0" tIns="0" rIns="0" bIns="0"/>
          <a:lstStyle>
            <a:lvl1pPr marL="0" indent="0">
              <a:buNone/>
              <a:defRPr sz="3000" strike="noStrike" cap="none" normalizeH="0" baseline="0">
                <a:solidFill>
                  <a:schemeClr val="tx1">
                    <a:lumMod val="50000"/>
                    <a:lumOff val="50000"/>
                  </a:schemeClr>
                </a:solidFill>
              </a:defRPr>
            </a:lvl1pPr>
          </a:lstStyle>
          <a:p>
            <a:pPr lvl="0"/>
            <a:r>
              <a:rPr lang="en-US"/>
              <a:t>Add Subtitle</a:t>
            </a:r>
          </a:p>
        </p:txBody>
      </p:sp>
    </p:spTree>
    <p:extLst>
      <p:ext uri="{BB962C8B-B14F-4D97-AF65-F5344CB8AC3E}">
        <p14:creationId xmlns:p14="http://schemas.microsoft.com/office/powerpoint/2010/main" val="1834619726"/>
      </p:ext>
    </p:extLst>
  </p:cSld>
  <p:clrMapOvr>
    <a:masterClrMapping/>
  </p:clrMapOvr>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5" name="Picture Placeholder 7"/>
          <p:cNvSpPr>
            <a:spLocks noGrp="1"/>
          </p:cNvSpPr>
          <p:nvPr>
            <p:ph type="pic" sz="quarter" idx="13" hasCustomPrompt="1"/>
          </p:nvPr>
        </p:nvSpPr>
        <p:spPr>
          <a:xfrm>
            <a:off x="419102" y="1816100"/>
            <a:ext cx="8308071" cy="4000500"/>
          </a:xfrm>
          <a:noFill/>
        </p:spPr>
        <p:txBody>
          <a:bodyPr lIns="0" tIns="0" rIns="0" bIns="0">
            <a:noAutofit/>
          </a:bodyPr>
          <a:lstStyle>
            <a:lvl1pPr>
              <a:buNone/>
              <a:defRPr sz="2300">
                <a:latin typeface="+mn-lt"/>
              </a:defRPr>
            </a:lvl1pPr>
          </a:lstStyle>
          <a:p>
            <a:r>
              <a:rPr lang="en-US" smtClean="0"/>
              <a:t>Click icon to add picture</a:t>
            </a:r>
            <a:endParaRPr dirty="0"/>
          </a:p>
        </p:txBody>
      </p:sp>
      <p:pic>
        <p:nvPicPr>
          <p:cNvPr id="76" name="Picture 75" descr="MarkLogic_RGB.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660" y="476504"/>
            <a:ext cx="1117097" cy="298450"/>
          </a:xfrm>
          <a:prstGeom prst="rect">
            <a:avLst/>
          </a:prstGeom>
        </p:spPr>
      </p:pic>
      <p:sp>
        <p:nvSpPr>
          <p:cNvPr id="15" name="Title 1"/>
          <p:cNvSpPr>
            <a:spLocks noGrp="1"/>
          </p:cNvSpPr>
          <p:nvPr>
            <p:ph type="ctrTitle" hasCustomPrompt="1"/>
          </p:nvPr>
        </p:nvSpPr>
        <p:spPr>
          <a:xfrm>
            <a:off x="419101" y="1016000"/>
            <a:ext cx="8317599" cy="584640"/>
          </a:xfrm>
          <a:noFill/>
        </p:spPr>
        <p:txBody>
          <a:bodyPr vert="horz" wrap="square" lIns="0" tIns="0" rIns="0" bIns="0" rtlCol="0" anchor="t" anchorCtr="0">
            <a:noAutofit/>
          </a:bodyPr>
          <a:lstStyle>
            <a:lvl1pPr marL="0" algn="l" defTabSz="1172078" rtl="0" eaLnBrk="1" latinLnBrk="0" hangingPunct="1">
              <a:lnSpc>
                <a:spcPts val="4000"/>
              </a:lnSpc>
              <a:spcBef>
                <a:spcPct val="0"/>
              </a:spcBef>
              <a:buNone/>
              <a:defRPr sz="3600" kern="1200">
                <a:solidFill>
                  <a:schemeClr val="tx1"/>
                </a:solidFill>
                <a:latin typeface="+mn-lt"/>
                <a:ea typeface="+mj-ea"/>
                <a:cs typeface="Tahoma"/>
              </a:defRPr>
            </a:lvl1pPr>
          </a:lstStyle>
          <a:p>
            <a:r>
              <a:rPr lang="en-US" dirty="0" smtClean="0"/>
              <a:t>Add Slide Title</a:t>
            </a:r>
            <a:endParaRPr dirty="0"/>
          </a:p>
        </p:txBody>
      </p:sp>
      <p:pic>
        <p:nvPicPr>
          <p:cNvPr id="16" name="Picture 15" descr="curtain-slide-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
            <a:ext cx="9157815" cy="241665"/>
          </a:xfrm>
          <a:prstGeom prst="rect">
            <a:avLst/>
          </a:prstGeom>
        </p:spPr>
      </p:pic>
      <p:sp>
        <p:nvSpPr>
          <p:cNvPr id="17" name="TextBox 16"/>
          <p:cNvSpPr txBox="1"/>
          <p:nvPr userDrawn="1"/>
        </p:nvSpPr>
        <p:spPr>
          <a:xfrm>
            <a:off x="4915667" y="6632108"/>
            <a:ext cx="4121339" cy="138499"/>
          </a:xfrm>
          <a:prstGeom prst="rect">
            <a:avLst/>
          </a:prstGeom>
          <a:noFill/>
        </p:spPr>
        <p:txBody>
          <a:bodyPr wrap="none" lIns="0" tIns="0" rIns="0" bIns="0" rtlCol="0">
            <a:spAutoFit/>
          </a:bodyPr>
          <a:lstStyle/>
          <a:p>
            <a:pPr algn="r" defTabSz="1172078"/>
            <a:r>
              <a:rPr lang="en-US" sz="900" dirty="0" smtClean="0">
                <a:solidFill>
                  <a:prstClr val="white">
                    <a:lumMod val="50000"/>
                  </a:prstClr>
                </a:solidFill>
                <a:latin typeface="Arial"/>
                <a:cs typeface="Tahoma"/>
              </a:rPr>
              <a:t>© COPYRIGHT 2015 MARKLOGIC CORPORATION. ALL RIGHTS RESERVED. </a:t>
            </a:r>
          </a:p>
        </p:txBody>
      </p:sp>
      <p:sp>
        <p:nvSpPr>
          <p:cNvPr id="18" name="TextBox 17"/>
          <p:cNvSpPr txBox="1"/>
          <p:nvPr userDrawn="1"/>
        </p:nvSpPr>
        <p:spPr>
          <a:xfrm>
            <a:off x="421411" y="6622877"/>
            <a:ext cx="3794415" cy="276999"/>
          </a:xfrm>
          <a:prstGeom prst="rect">
            <a:avLst/>
          </a:prstGeom>
          <a:noFill/>
        </p:spPr>
        <p:txBody>
          <a:bodyPr wrap="square" lIns="0" tIns="0" rIns="0" bIns="0" rtlCol="0">
            <a:spAutoFit/>
          </a:bodyPr>
          <a:lstStyle/>
          <a:p>
            <a:pPr defTabSz="1172078">
              <a:defRPr/>
            </a:pPr>
            <a:r>
              <a:rPr lang="en-US" sz="900" dirty="0" smtClean="0">
                <a:solidFill>
                  <a:prstClr val="white">
                    <a:lumMod val="50000"/>
                  </a:prstClr>
                </a:solidFill>
                <a:latin typeface="Arial"/>
                <a:cs typeface="Tahoma"/>
              </a:rPr>
              <a:t>SLIDE: </a:t>
            </a:r>
            <a:fld id="{AD71FC88-913E-664A-AFBA-FF8B42D39606}" type="slidenum">
              <a:rPr lang="en-US" sz="900" smtClean="0">
                <a:solidFill>
                  <a:prstClr val="white">
                    <a:lumMod val="50000"/>
                  </a:prstClr>
                </a:solidFill>
                <a:latin typeface="Arial"/>
                <a:cs typeface="Tahoma"/>
              </a:rPr>
              <a:pPr defTabSz="1172078">
                <a:defRPr/>
              </a:pPr>
              <a:t>‹#›</a:t>
            </a:fld>
            <a:endParaRPr lang="en-US" sz="900" dirty="0" smtClean="0">
              <a:solidFill>
                <a:prstClr val="white">
                  <a:lumMod val="50000"/>
                </a:prstClr>
              </a:solidFill>
              <a:latin typeface="Arial"/>
              <a:cs typeface="Tahoma"/>
            </a:endParaRPr>
          </a:p>
          <a:p>
            <a:pPr defTabSz="1172078">
              <a:defRPr/>
            </a:pPr>
            <a:r>
              <a:rPr lang="en-US" sz="900" dirty="0" smtClean="0">
                <a:solidFill>
                  <a:prstClr val="white">
                    <a:lumMod val="50000"/>
                  </a:prstClr>
                </a:solidFill>
                <a:latin typeface="Arial"/>
                <a:cs typeface="Tahoma"/>
              </a:rPr>
              <a:t> </a:t>
            </a:r>
          </a:p>
        </p:txBody>
      </p:sp>
    </p:spTree>
    <p:extLst>
      <p:ext uri="{BB962C8B-B14F-4D97-AF65-F5344CB8AC3E}">
        <p14:creationId xmlns:p14="http://schemas.microsoft.com/office/powerpoint/2010/main" val="1066359671"/>
      </p:ext>
    </p:extLst>
  </p:cSld>
  <p:clrMapOvr>
    <a:masterClrMapping/>
  </p:clrMapOvr>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58" name="TextBox 57"/>
          <p:cNvSpPr txBox="1"/>
          <p:nvPr userDrawn="1"/>
        </p:nvSpPr>
        <p:spPr>
          <a:xfrm>
            <a:off x="9398001" y="1244601"/>
            <a:ext cx="236705" cy="472296"/>
          </a:xfrm>
          <a:prstGeom prst="rect">
            <a:avLst/>
          </a:prstGeom>
          <a:noFill/>
        </p:spPr>
        <p:txBody>
          <a:bodyPr wrap="none" lIns="117208" tIns="58604" rIns="117208" bIns="58604" rtlCol="0">
            <a:spAutoFit/>
          </a:bodyPr>
          <a:lstStyle/>
          <a:p>
            <a:pPr defTabSz="1172078"/>
            <a:endParaRPr lang="en-US" sz="2300" dirty="0">
              <a:solidFill>
                <a:srgbClr val="010101"/>
              </a:solidFill>
              <a:latin typeface="Tahoma"/>
            </a:endParaRPr>
          </a:p>
        </p:txBody>
      </p:sp>
      <p:sp>
        <p:nvSpPr>
          <p:cNvPr id="31" name="Content Placeholder 2"/>
          <p:cNvSpPr>
            <a:spLocks noGrp="1"/>
          </p:cNvSpPr>
          <p:nvPr>
            <p:ph sz="half" idx="1" hasCustomPrompt="1"/>
          </p:nvPr>
        </p:nvSpPr>
        <p:spPr>
          <a:xfrm>
            <a:off x="419209" y="1803401"/>
            <a:ext cx="3944377" cy="4013200"/>
          </a:xfrm>
          <a:noFill/>
        </p:spPr>
        <p:txBody>
          <a:bodyPr lIns="0" tIns="0" rIns="0" bIns="0">
            <a:noAutofit/>
          </a:bodyPr>
          <a:lstStyle>
            <a:lvl1pPr>
              <a:defRPr sz="2300"/>
            </a:lvl1pPr>
            <a:lvl2pPr>
              <a:defRPr sz="2100"/>
            </a:lvl2pPr>
            <a:lvl3pPr>
              <a:defRPr sz="1800"/>
            </a:lvl3pPr>
            <a:lvl4pPr>
              <a:defRPr sz="1800"/>
            </a:lvl4pPr>
            <a:lvl5pPr>
              <a:defRPr sz="1800"/>
            </a:lvl5pPr>
            <a:lvl6pPr>
              <a:defRPr sz="2300"/>
            </a:lvl6pPr>
            <a:lvl7pPr>
              <a:defRPr sz="2300"/>
            </a:lvl7pPr>
            <a:lvl8pPr>
              <a:defRPr sz="2300"/>
            </a:lvl8pPr>
            <a:lvl9pPr>
              <a:defRPr sz="2300"/>
            </a:lvl9pPr>
          </a:lstStyle>
          <a:p>
            <a:pPr lvl="0"/>
            <a:r>
              <a:rPr lang="en-US" dirty="0" smtClean="0"/>
              <a:t>Click to Add </a:t>
            </a:r>
            <a:br>
              <a:rPr lang="en-US" dirty="0" smtClean="0"/>
            </a:br>
            <a:r>
              <a:rPr lang="en-US" dirty="0" smtClean="0"/>
              <a:t>Presentation Points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33" name="Content Placeholder 3"/>
          <p:cNvSpPr>
            <a:spLocks noGrp="1"/>
          </p:cNvSpPr>
          <p:nvPr>
            <p:ph sz="half" idx="2" hasCustomPrompt="1"/>
          </p:nvPr>
        </p:nvSpPr>
        <p:spPr>
          <a:xfrm>
            <a:off x="4782796" y="1803401"/>
            <a:ext cx="3953904" cy="4013200"/>
          </a:xfrm>
          <a:noFill/>
        </p:spPr>
        <p:txBody>
          <a:bodyPr lIns="0" tIns="0" rIns="0" bIns="0">
            <a:noAutofit/>
          </a:bodyPr>
          <a:lstStyle>
            <a:lvl1pPr>
              <a:defRPr sz="2300"/>
            </a:lvl1pPr>
            <a:lvl2pPr>
              <a:defRPr sz="2100"/>
            </a:lvl2pPr>
            <a:lvl3pPr>
              <a:defRPr sz="1800"/>
            </a:lvl3pPr>
            <a:lvl4pPr>
              <a:defRPr sz="1800"/>
            </a:lvl4pPr>
            <a:lvl5pPr>
              <a:defRPr sz="1800"/>
            </a:lvl5pPr>
            <a:lvl6pPr>
              <a:defRPr sz="2300"/>
            </a:lvl6pPr>
            <a:lvl7pPr>
              <a:defRPr sz="2300"/>
            </a:lvl7pPr>
            <a:lvl8pPr>
              <a:defRPr sz="2300"/>
            </a:lvl8pPr>
            <a:lvl9pPr>
              <a:defRPr sz="2300"/>
            </a:lvl9pPr>
          </a:lstStyle>
          <a:p>
            <a:pPr lvl="0"/>
            <a:r>
              <a:rPr lang="en-US" dirty="0" smtClean="0"/>
              <a:t>Click to Add </a:t>
            </a:r>
            <a:br>
              <a:rPr lang="en-US" dirty="0" smtClean="0"/>
            </a:br>
            <a:r>
              <a:rPr lang="en-US" dirty="0" smtClean="0"/>
              <a:t>Presentation Points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pic>
        <p:nvPicPr>
          <p:cNvPr id="53" name="Picture 52" descr="MarkLogic_RGB.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660" y="476504"/>
            <a:ext cx="1117097" cy="298450"/>
          </a:xfrm>
          <a:prstGeom prst="rect">
            <a:avLst/>
          </a:prstGeom>
        </p:spPr>
      </p:pic>
      <p:sp>
        <p:nvSpPr>
          <p:cNvPr id="17" name="Title 1"/>
          <p:cNvSpPr>
            <a:spLocks noGrp="1"/>
          </p:cNvSpPr>
          <p:nvPr>
            <p:ph type="ctrTitle" hasCustomPrompt="1"/>
          </p:nvPr>
        </p:nvSpPr>
        <p:spPr>
          <a:xfrm>
            <a:off x="419101" y="1016000"/>
            <a:ext cx="8317599" cy="584640"/>
          </a:xfrm>
          <a:noFill/>
        </p:spPr>
        <p:txBody>
          <a:bodyPr vert="horz" wrap="square" lIns="0" tIns="0" rIns="0" bIns="0" rtlCol="0" anchor="t" anchorCtr="0">
            <a:noAutofit/>
          </a:bodyPr>
          <a:lstStyle>
            <a:lvl1pPr marL="0" algn="l" defTabSz="1172078" rtl="0" eaLnBrk="1" latinLnBrk="0" hangingPunct="1">
              <a:lnSpc>
                <a:spcPts val="4000"/>
              </a:lnSpc>
              <a:spcBef>
                <a:spcPct val="0"/>
              </a:spcBef>
              <a:buNone/>
              <a:defRPr sz="3600" kern="1200">
                <a:solidFill>
                  <a:schemeClr val="tx1"/>
                </a:solidFill>
                <a:latin typeface="+mj-lt"/>
                <a:ea typeface="+mj-ea"/>
                <a:cs typeface="Tahoma"/>
              </a:defRPr>
            </a:lvl1pPr>
          </a:lstStyle>
          <a:p>
            <a:r>
              <a:rPr lang="en-US" dirty="0" smtClean="0"/>
              <a:t>Add Slide Title</a:t>
            </a:r>
            <a:endParaRPr dirty="0"/>
          </a:p>
        </p:txBody>
      </p:sp>
      <p:pic>
        <p:nvPicPr>
          <p:cNvPr id="18" name="Picture 17" descr="curtain-slide-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
            <a:ext cx="9157815" cy="241665"/>
          </a:xfrm>
          <a:prstGeom prst="rect">
            <a:avLst/>
          </a:prstGeom>
        </p:spPr>
      </p:pic>
      <p:sp>
        <p:nvSpPr>
          <p:cNvPr id="19" name="TextBox 18"/>
          <p:cNvSpPr txBox="1"/>
          <p:nvPr userDrawn="1"/>
        </p:nvSpPr>
        <p:spPr>
          <a:xfrm>
            <a:off x="4915667" y="6632108"/>
            <a:ext cx="4121339" cy="138499"/>
          </a:xfrm>
          <a:prstGeom prst="rect">
            <a:avLst/>
          </a:prstGeom>
          <a:noFill/>
        </p:spPr>
        <p:txBody>
          <a:bodyPr wrap="none" lIns="0" tIns="0" rIns="0" bIns="0" rtlCol="0">
            <a:spAutoFit/>
          </a:bodyPr>
          <a:lstStyle/>
          <a:p>
            <a:pPr algn="r" defTabSz="1172078"/>
            <a:r>
              <a:rPr lang="en-US" sz="900" dirty="0" smtClean="0">
                <a:solidFill>
                  <a:prstClr val="white">
                    <a:lumMod val="50000"/>
                  </a:prstClr>
                </a:solidFill>
                <a:latin typeface="Arial"/>
                <a:cs typeface="Tahoma"/>
              </a:rPr>
              <a:t>© COPYRIGHT 2015 MARKLOGIC CORPORATION. ALL RIGHTS RESERVED. </a:t>
            </a:r>
          </a:p>
        </p:txBody>
      </p:sp>
      <p:sp>
        <p:nvSpPr>
          <p:cNvPr id="20" name="TextBox 19"/>
          <p:cNvSpPr txBox="1"/>
          <p:nvPr userDrawn="1"/>
        </p:nvSpPr>
        <p:spPr>
          <a:xfrm>
            <a:off x="421411" y="6622877"/>
            <a:ext cx="3794415" cy="276999"/>
          </a:xfrm>
          <a:prstGeom prst="rect">
            <a:avLst/>
          </a:prstGeom>
          <a:noFill/>
        </p:spPr>
        <p:txBody>
          <a:bodyPr wrap="square" lIns="0" tIns="0" rIns="0" bIns="0" rtlCol="0">
            <a:spAutoFit/>
          </a:bodyPr>
          <a:lstStyle/>
          <a:p>
            <a:pPr defTabSz="1172078">
              <a:defRPr/>
            </a:pPr>
            <a:r>
              <a:rPr lang="en-US" sz="900" dirty="0" smtClean="0">
                <a:solidFill>
                  <a:prstClr val="white">
                    <a:lumMod val="50000"/>
                  </a:prstClr>
                </a:solidFill>
                <a:latin typeface="Arial"/>
                <a:cs typeface="Tahoma"/>
              </a:rPr>
              <a:t>SLIDE: </a:t>
            </a:r>
            <a:fld id="{AD71FC88-913E-664A-AFBA-FF8B42D39606}" type="slidenum">
              <a:rPr lang="en-US" sz="900" smtClean="0">
                <a:solidFill>
                  <a:prstClr val="white">
                    <a:lumMod val="50000"/>
                  </a:prstClr>
                </a:solidFill>
                <a:latin typeface="Arial"/>
                <a:cs typeface="Tahoma"/>
              </a:rPr>
              <a:pPr defTabSz="1172078">
                <a:defRPr/>
              </a:pPr>
              <a:t>‹#›</a:t>
            </a:fld>
            <a:endParaRPr lang="en-US" sz="900" dirty="0" smtClean="0">
              <a:solidFill>
                <a:prstClr val="white">
                  <a:lumMod val="50000"/>
                </a:prstClr>
              </a:solidFill>
              <a:latin typeface="Arial"/>
              <a:cs typeface="Tahoma"/>
            </a:endParaRPr>
          </a:p>
          <a:p>
            <a:pPr defTabSz="1172078">
              <a:defRPr/>
            </a:pPr>
            <a:r>
              <a:rPr lang="en-US" sz="900" dirty="0" smtClean="0">
                <a:solidFill>
                  <a:prstClr val="white">
                    <a:lumMod val="50000"/>
                  </a:prstClr>
                </a:solidFill>
                <a:latin typeface="Arial"/>
                <a:cs typeface="Tahoma"/>
              </a:rPr>
              <a:t> </a:t>
            </a:r>
          </a:p>
        </p:txBody>
      </p:sp>
    </p:spTree>
    <p:extLst>
      <p:ext uri="{BB962C8B-B14F-4D97-AF65-F5344CB8AC3E}">
        <p14:creationId xmlns:p14="http://schemas.microsoft.com/office/powerpoint/2010/main" val="765048262"/>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5FD35E3-C08D-7A41-89CA-D952DDCB1691}" type="datetimeFigureOut">
              <a:rPr lang="en-US" smtClean="0"/>
              <a:t>3/24/15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2D1035C2-0043-4142-93E5-D35E235BDC18}" type="slidenum">
              <a:rPr lang="en-US" smtClean="0"/>
              <a:t>‹#›</a:t>
            </a:fld>
            <a:endParaRPr lang="en-US"/>
          </a:p>
        </p:txBody>
      </p:sp>
    </p:spTree>
    <p:extLst>
      <p:ext uri="{BB962C8B-B14F-4D97-AF65-F5344CB8AC3E}">
        <p14:creationId xmlns:p14="http://schemas.microsoft.com/office/powerpoint/2010/main" val="35634396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35" name="Picture 34" descr="MarkLogic_RGB.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660" y="476504"/>
            <a:ext cx="1117097" cy="298450"/>
          </a:xfrm>
          <a:prstGeom prst="rect">
            <a:avLst/>
          </a:prstGeom>
        </p:spPr>
      </p:pic>
      <p:sp>
        <p:nvSpPr>
          <p:cNvPr id="15" name="Title 1"/>
          <p:cNvSpPr>
            <a:spLocks noGrp="1"/>
          </p:cNvSpPr>
          <p:nvPr>
            <p:ph type="ctrTitle" hasCustomPrompt="1"/>
          </p:nvPr>
        </p:nvSpPr>
        <p:spPr>
          <a:xfrm>
            <a:off x="419101" y="1016000"/>
            <a:ext cx="8317599" cy="584640"/>
          </a:xfrm>
          <a:noFill/>
        </p:spPr>
        <p:txBody>
          <a:bodyPr vert="horz" wrap="square" lIns="0" tIns="0" rIns="0" bIns="0" rtlCol="0" anchor="t" anchorCtr="0">
            <a:noAutofit/>
          </a:bodyPr>
          <a:lstStyle>
            <a:lvl1pPr marL="0" algn="l" defTabSz="1172078" rtl="0" eaLnBrk="1" latinLnBrk="0" hangingPunct="1">
              <a:lnSpc>
                <a:spcPts val="4000"/>
              </a:lnSpc>
              <a:spcBef>
                <a:spcPct val="0"/>
              </a:spcBef>
              <a:buNone/>
              <a:defRPr sz="3600" kern="1200">
                <a:solidFill>
                  <a:schemeClr val="tx1"/>
                </a:solidFill>
                <a:latin typeface="+mn-lt"/>
                <a:ea typeface="+mj-ea"/>
                <a:cs typeface="Tahoma"/>
              </a:defRPr>
            </a:lvl1pPr>
          </a:lstStyle>
          <a:p>
            <a:r>
              <a:rPr lang="en-US" dirty="0" smtClean="0"/>
              <a:t>Add Slide Title</a:t>
            </a:r>
            <a:endParaRPr dirty="0"/>
          </a:p>
        </p:txBody>
      </p:sp>
      <p:pic>
        <p:nvPicPr>
          <p:cNvPr id="14" name="Picture 13" descr="curtain-slide-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
            <a:ext cx="9157815" cy="241665"/>
          </a:xfrm>
          <a:prstGeom prst="rect">
            <a:avLst/>
          </a:prstGeom>
        </p:spPr>
      </p:pic>
      <p:sp>
        <p:nvSpPr>
          <p:cNvPr id="16" name="TextBox 15"/>
          <p:cNvSpPr txBox="1"/>
          <p:nvPr userDrawn="1"/>
        </p:nvSpPr>
        <p:spPr>
          <a:xfrm>
            <a:off x="4915667" y="6632108"/>
            <a:ext cx="4121339" cy="138499"/>
          </a:xfrm>
          <a:prstGeom prst="rect">
            <a:avLst/>
          </a:prstGeom>
          <a:noFill/>
        </p:spPr>
        <p:txBody>
          <a:bodyPr wrap="none" lIns="0" tIns="0" rIns="0" bIns="0" rtlCol="0">
            <a:spAutoFit/>
          </a:bodyPr>
          <a:lstStyle/>
          <a:p>
            <a:pPr algn="r" defTabSz="1172078"/>
            <a:r>
              <a:rPr lang="en-US" sz="900" dirty="0" smtClean="0">
                <a:solidFill>
                  <a:prstClr val="white">
                    <a:lumMod val="50000"/>
                  </a:prstClr>
                </a:solidFill>
                <a:latin typeface="Arial"/>
                <a:cs typeface="Tahoma"/>
              </a:rPr>
              <a:t>© COPYRIGHT 2015 MARKLOGIC CORPORATION. ALL RIGHTS RESERVED. </a:t>
            </a:r>
          </a:p>
        </p:txBody>
      </p:sp>
      <p:sp>
        <p:nvSpPr>
          <p:cNvPr id="18" name="TextBox 17"/>
          <p:cNvSpPr txBox="1"/>
          <p:nvPr userDrawn="1"/>
        </p:nvSpPr>
        <p:spPr>
          <a:xfrm>
            <a:off x="421411" y="6622877"/>
            <a:ext cx="3794415" cy="276999"/>
          </a:xfrm>
          <a:prstGeom prst="rect">
            <a:avLst/>
          </a:prstGeom>
          <a:noFill/>
        </p:spPr>
        <p:txBody>
          <a:bodyPr wrap="square" lIns="0" tIns="0" rIns="0" bIns="0" rtlCol="0">
            <a:spAutoFit/>
          </a:bodyPr>
          <a:lstStyle/>
          <a:p>
            <a:pPr defTabSz="1172078">
              <a:defRPr/>
            </a:pPr>
            <a:r>
              <a:rPr lang="en-US" sz="900" dirty="0" smtClean="0">
                <a:solidFill>
                  <a:prstClr val="white">
                    <a:lumMod val="50000"/>
                  </a:prstClr>
                </a:solidFill>
                <a:latin typeface="Arial"/>
                <a:cs typeface="Tahoma"/>
              </a:rPr>
              <a:t>SLIDE: </a:t>
            </a:r>
            <a:fld id="{AD71FC88-913E-664A-AFBA-FF8B42D39606}" type="slidenum">
              <a:rPr lang="en-US" sz="900" smtClean="0">
                <a:solidFill>
                  <a:prstClr val="white">
                    <a:lumMod val="50000"/>
                  </a:prstClr>
                </a:solidFill>
                <a:latin typeface="Arial"/>
                <a:cs typeface="Tahoma"/>
              </a:rPr>
              <a:pPr defTabSz="1172078">
                <a:defRPr/>
              </a:pPr>
              <a:t>‹#›</a:t>
            </a:fld>
            <a:endParaRPr lang="en-US" sz="900" dirty="0" smtClean="0">
              <a:solidFill>
                <a:prstClr val="white">
                  <a:lumMod val="50000"/>
                </a:prstClr>
              </a:solidFill>
              <a:latin typeface="Arial"/>
              <a:cs typeface="Tahoma"/>
            </a:endParaRPr>
          </a:p>
          <a:p>
            <a:pPr defTabSz="1172078">
              <a:defRPr/>
            </a:pPr>
            <a:r>
              <a:rPr lang="en-US" sz="900" dirty="0" smtClean="0">
                <a:solidFill>
                  <a:prstClr val="white">
                    <a:lumMod val="50000"/>
                  </a:prstClr>
                </a:solidFill>
                <a:latin typeface="Arial"/>
                <a:cs typeface="Tahoma"/>
              </a:rPr>
              <a:t> </a:t>
            </a:r>
          </a:p>
        </p:txBody>
      </p:sp>
    </p:spTree>
    <p:extLst>
      <p:ext uri="{BB962C8B-B14F-4D97-AF65-F5344CB8AC3E}">
        <p14:creationId xmlns:p14="http://schemas.microsoft.com/office/powerpoint/2010/main" val="1087106797"/>
      </p:ext>
    </p:extLst>
  </p:cSld>
  <p:clrMapOvr>
    <a:masterClrMapping/>
  </p:clrMapOvr>
  <p:timing>
    <p:tnLst>
      <p:par>
        <p:cTn xmlns:p14="http://schemas.microsoft.com/office/powerpoint/2010/mai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8" name="TextBox 57"/>
          <p:cNvSpPr txBox="1"/>
          <p:nvPr userDrawn="1"/>
        </p:nvSpPr>
        <p:spPr>
          <a:xfrm>
            <a:off x="9398001" y="1244601"/>
            <a:ext cx="236705" cy="472296"/>
          </a:xfrm>
          <a:prstGeom prst="rect">
            <a:avLst/>
          </a:prstGeom>
          <a:noFill/>
        </p:spPr>
        <p:txBody>
          <a:bodyPr wrap="none" lIns="117208" tIns="58604" rIns="117208" bIns="58604" rtlCol="0">
            <a:spAutoFit/>
          </a:bodyPr>
          <a:lstStyle/>
          <a:p>
            <a:pPr defTabSz="1172078"/>
            <a:endParaRPr lang="en-US" sz="2300" dirty="0">
              <a:solidFill>
                <a:srgbClr val="010101"/>
              </a:solidFill>
              <a:latin typeface="Tahoma"/>
            </a:endParaRPr>
          </a:p>
        </p:txBody>
      </p:sp>
      <p:pic>
        <p:nvPicPr>
          <p:cNvPr id="47" name="Picture 46" descr="MarkLogic_RGB.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660" y="476504"/>
            <a:ext cx="1117097" cy="298450"/>
          </a:xfrm>
          <a:prstGeom prst="rect">
            <a:avLst/>
          </a:prstGeom>
        </p:spPr>
      </p:pic>
      <p:sp>
        <p:nvSpPr>
          <p:cNvPr id="14" name="TextBox 13"/>
          <p:cNvSpPr txBox="1"/>
          <p:nvPr userDrawn="1"/>
        </p:nvSpPr>
        <p:spPr>
          <a:xfrm>
            <a:off x="4915667" y="6632108"/>
            <a:ext cx="4121339" cy="138499"/>
          </a:xfrm>
          <a:prstGeom prst="rect">
            <a:avLst/>
          </a:prstGeom>
          <a:noFill/>
        </p:spPr>
        <p:txBody>
          <a:bodyPr wrap="none" lIns="0" tIns="0" rIns="0" bIns="0" rtlCol="0">
            <a:spAutoFit/>
          </a:bodyPr>
          <a:lstStyle/>
          <a:p>
            <a:pPr algn="r" defTabSz="1172078"/>
            <a:r>
              <a:rPr lang="en-US" sz="900" dirty="0" smtClean="0">
                <a:solidFill>
                  <a:prstClr val="white">
                    <a:lumMod val="50000"/>
                  </a:prstClr>
                </a:solidFill>
                <a:latin typeface="Arial"/>
                <a:cs typeface="Tahoma"/>
              </a:rPr>
              <a:t>© COPYRIGHT 2015 MARKLOGIC CORPORATION. ALL RIGHTS RESERVED. </a:t>
            </a:r>
          </a:p>
        </p:txBody>
      </p:sp>
      <p:sp>
        <p:nvSpPr>
          <p:cNvPr id="15" name="TextBox 14"/>
          <p:cNvSpPr txBox="1"/>
          <p:nvPr userDrawn="1"/>
        </p:nvSpPr>
        <p:spPr>
          <a:xfrm>
            <a:off x="421411" y="6622877"/>
            <a:ext cx="3794415" cy="276999"/>
          </a:xfrm>
          <a:prstGeom prst="rect">
            <a:avLst/>
          </a:prstGeom>
          <a:noFill/>
        </p:spPr>
        <p:txBody>
          <a:bodyPr wrap="square" lIns="0" tIns="0" rIns="0" bIns="0" rtlCol="0">
            <a:spAutoFit/>
          </a:bodyPr>
          <a:lstStyle/>
          <a:p>
            <a:pPr defTabSz="1172078">
              <a:defRPr/>
            </a:pPr>
            <a:r>
              <a:rPr lang="en-US" sz="900" dirty="0" smtClean="0">
                <a:solidFill>
                  <a:prstClr val="white">
                    <a:lumMod val="50000"/>
                  </a:prstClr>
                </a:solidFill>
                <a:latin typeface="Arial"/>
                <a:cs typeface="Tahoma"/>
              </a:rPr>
              <a:t>SLIDE: </a:t>
            </a:r>
            <a:fld id="{AD71FC88-913E-664A-AFBA-FF8B42D39606}" type="slidenum">
              <a:rPr lang="en-US" sz="900" smtClean="0">
                <a:solidFill>
                  <a:prstClr val="white">
                    <a:lumMod val="50000"/>
                  </a:prstClr>
                </a:solidFill>
                <a:latin typeface="Arial"/>
                <a:cs typeface="Tahoma"/>
              </a:rPr>
              <a:pPr defTabSz="1172078">
                <a:defRPr/>
              </a:pPr>
              <a:t>‹#›</a:t>
            </a:fld>
            <a:endParaRPr lang="en-US" sz="900" dirty="0" smtClean="0">
              <a:solidFill>
                <a:prstClr val="white">
                  <a:lumMod val="50000"/>
                </a:prstClr>
              </a:solidFill>
              <a:latin typeface="Arial"/>
              <a:cs typeface="Tahoma"/>
            </a:endParaRPr>
          </a:p>
          <a:p>
            <a:pPr defTabSz="1172078">
              <a:defRPr/>
            </a:pPr>
            <a:r>
              <a:rPr lang="en-US" sz="900" dirty="0" smtClean="0">
                <a:solidFill>
                  <a:prstClr val="white">
                    <a:lumMod val="50000"/>
                  </a:prstClr>
                </a:solidFill>
                <a:latin typeface="Arial"/>
                <a:cs typeface="Tahoma"/>
              </a:rPr>
              <a:t> </a:t>
            </a:r>
          </a:p>
        </p:txBody>
      </p:sp>
      <p:pic>
        <p:nvPicPr>
          <p:cNvPr id="16" name="Picture 15" descr="curtain-slide-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
            <a:ext cx="9157815" cy="241665"/>
          </a:xfrm>
          <a:prstGeom prst="rect">
            <a:avLst/>
          </a:prstGeom>
        </p:spPr>
      </p:pic>
    </p:spTree>
    <p:extLst>
      <p:ext uri="{BB962C8B-B14F-4D97-AF65-F5344CB8AC3E}">
        <p14:creationId xmlns:p14="http://schemas.microsoft.com/office/powerpoint/2010/main" val="632405833"/>
      </p:ext>
    </p:extLst>
  </p:cSld>
  <p:clrMapOvr>
    <a:masterClrMapping/>
  </p:clrMapOvr>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
        <p:nvSpPr>
          <p:cNvPr id="58" name="TextBox 57"/>
          <p:cNvSpPr txBox="1"/>
          <p:nvPr userDrawn="1"/>
        </p:nvSpPr>
        <p:spPr>
          <a:xfrm>
            <a:off x="9398001" y="1244601"/>
            <a:ext cx="236705" cy="472296"/>
          </a:xfrm>
          <a:prstGeom prst="rect">
            <a:avLst/>
          </a:prstGeom>
          <a:noFill/>
        </p:spPr>
        <p:txBody>
          <a:bodyPr wrap="none" lIns="117208" tIns="58604" rIns="117208" bIns="58604" rtlCol="0">
            <a:spAutoFit/>
          </a:bodyPr>
          <a:lstStyle/>
          <a:p>
            <a:pPr defTabSz="1172078"/>
            <a:endParaRPr lang="en-US" sz="2300" dirty="0">
              <a:solidFill>
                <a:srgbClr val="010101"/>
              </a:solidFill>
              <a:latin typeface="Arial"/>
            </a:endParaRPr>
          </a:p>
        </p:txBody>
      </p:sp>
      <p:pic>
        <p:nvPicPr>
          <p:cNvPr id="13" name="Picture 12" descr="curtain-slide-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9157815" cy="241665"/>
          </a:xfrm>
          <a:prstGeom prst="rect">
            <a:avLst/>
          </a:prstGeom>
        </p:spPr>
      </p:pic>
      <p:sp>
        <p:nvSpPr>
          <p:cNvPr id="14" name="TextBox 13"/>
          <p:cNvSpPr txBox="1"/>
          <p:nvPr userDrawn="1"/>
        </p:nvSpPr>
        <p:spPr>
          <a:xfrm>
            <a:off x="4915667" y="6632108"/>
            <a:ext cx="4121339" cy="138499"/>
          </a:xfrm>
          <a:prstGeom prst="rect">
            <a:avLst/>
          </a:prstGeom>
          <a:noFill/>
        </p:spPr>
        <p:txBody>
          <a:bodyPr wrap="none" lIns="0" tIns="0" rIns="0" bIns="0" rtlCol="0">
            <a:spAutoFit/>
          </a:bodyPr>
          <a:lstStyle/>
          <a:p>
            <a:pPr algn="r" defTabSz="1172078"/>
            <a:r>
              <a:rPr lang="en-US" sz="900" dirty="0" smtClean="0">
                <a:solidFill>
                  <a:prstClr val="white">
                    <a:lumMod val="50000"/>
                  </a:prstClr>
                </a:solidFill>
                <a:latin typeface="Arial"/>
                <a:cs typeface="Tahoma"/>
              </a:rPr>
              <a:t>© COPYRIGHT 2015 MARKLOGIC CORPORATION. ALL RIGHTS RESERVED. </a:t>
            </a:r>
          </a:p>
        </p:txBody>
      </p:sp>
      <p:sp>
        <p:nvSpPr>
          <p:cNvPr id="15" name="TextBox 14"/>
          <p:cNvSpPr txBox="1"/>
          <p:nvPr userDrawn="1"/>
        </p:nvSpPr>
        <p:spPr>
          <a:xfrm>
            <a:off x="421411" y="6622877"/>
            <a:ext cx="3794415" cy="276999"/>
          </a:xfrm>
          <a:prstGeom prst="rect">
            <a:avLst/>
          </a:prstGeom>
          <a:noFill/>
        </p:spPr>
        <p:txBody>
          <a:bodyPr wrap="square" lIns="0" tIns="0" rIns="0" bIns="0" rtlCol="0">
            <a:spAutoFit/>
          </a:bodyPr>
          <a:lstStyle/>
          <a:p>
            <a:pPr defTabSz="1172078">
              <a:defRPr/>
            </a:pPr>
            <a:r>
              <a:rPr lang="en-US" sz="900" dirty="0" smtClean="0">
                <a:solidFill>
                  <a:prstClr val="white">
                    <a:lumMod val="50000"/>
                  </a:prstClr>
                </a:solidFill>
                <a:latin typeface="Arial"/>
                <a:cs typeface="Tahoma"/>
              </a:rPr>
              <a:t>SLIDE: </a:t>
            </a:r>
            <a:fld id="{AD71FC88-913E-664A-AFBA-FF8B42D39606}" type="slidenum">
              <a:rPr lang="en-US" sz="900" smtClean="0">
                <a:solidFill>
                  <a:prstClr val="white">
                    <a:lumMod val="50000"/>
                  </a:prstClr>
                </a:solidFill>
                <a:latin typeface="Arial"/>
                <a:cs typeface="Tahoma"/>
              </a:rPr>
              <a:pPr defTabSz="1172078">
                <a:defRPr/>
              </a:pPr>
              <a:t>‹#›</a:t>
            </a:fld>
            <a:endParaRPr lang="en-US" sz="900" dirty="0" smtClean="0">
              <a:solidFill>
                <a:prstClr val="white">
                  <a:lumMod val="50000"/>
                </a:prstClr>
              </a:solidFill>
              <a:latin typeface="Arial"/>
              <a:cs typeface="Tahoma"/>
            </a:endParaRPr>
          </a:p>
          <a:p>
            <a:pPr defTabSz="1172078">
              <a:defRPr/>
            </a:pPr>
            <a:r>
              <a:rPr lang="en-US" sz="900" dirty="0" smtClean="0">
                <a:solidFill>
                  <a:prstClr val="white">
                    <a:lumMod val="50000"/>
                  </a:prstClr>
                </a:solidFill>
                <a:latin typeface="Arial"/>
                <a:cs typeface="Tahoma"/>
              </a:rPr>
              <a:t> </a:t>
            </a:r>
          </a:p>
        </p:txBody>
      </p:sp>
    </p:spTree>
    <p:extLst>
      <p:ext uri="{BB962C8B-B14F-4D97-AF65-F5344CB8AC3E}">
        <p14:creationId xmlns:p14="http://schemas.microsoft.com/office/powerpoint/2010/main" val="1058704658"/>
      </p:ext>
    </p:extLst>
  </p:cSld>
  <p:clrMapOvr>
    <a:masterClrMapping/>
  </p:clrMapOvr>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No Brand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9430606"/>
      </p:ext>
    </p:extLst>
  </p:cSld>
  <p:clrMapOvr>
    <a:masterClrMapping/>
  </p:clrMapOvr>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New Chapter Blank">
    <p:spTree>
      <p:nvGrpSpPr>
        <p:cNvPr id="1" name=""/>
        <p:cNvGrpSpPr/>
        <p:nvPr/>
      </p:nvGrpSpPr>
      <p:grpSpPr>
        <a:xfrm>
          <a:off x="0" y="0"/>
          <a:ext cx="0" cy="0"/>
          <a:chOff x="0" y="0"/>
          <a:chExt cx="0" cy="0"/>
        </a:xfrm>
      </p:grpSpPr>
      <p:pic>
        <p:nvPicPr>
          <p:cNvPr id="4" name="Picture 3" descr="cover-sides.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86"/>
            <a:ext cx="9232129" cy="6922294"/>
          </a:xfrm>
          <a:prstGeom prst="rect">
            <a:avLst/>
          </a:prstGeom>
        </p:spPr>
      </p:pic>
      <p:sp>
        <p:nvSpPr>
          <p:cNvPr id="17" name="Title 1"/>
          <p:cNvSpPr>
            <a:spLocks noGrp="1"/>
          </p:cNvSpPr>
          <p:nvPr>
            <p:ph type="ctrTitle" hasCustomPrompt="1"/>
          </p:nvPr>
        </p:nvSpPr>
        <p:spPr>
          <a:xfrm>
            <a:off x="334124" y="2944300"/>
            <a:ext cx="8492365" cy="577835"/>
          </a:xfrm>
          <a:noFill/>
          <a:effectLst/>
        </p:spPr>
        <p:txBody>
          <a:bodyPr lIns="0" tIns="0" rIns="0" bIns="0" anchor="ctr" anchorCtr="0">
            <a:noAutofit/>
          </a:bodyPr>
          <a:lstStyle>
            <a:lvl1pPr algn="ctr">
              <a:lnSpc>
                <a:spcPts val="5127"/>
              </a:lnSpc>
              <a:spcBef>
                <a:spcPts val="0"/>
              </a:spcBef>
              <a:spcAft>
                <a:spcPts val="0"/>
              </a:spcAft>
              <a:defRPr sz="5400" b="0" cap="all" baseline="0">
                <a:solidFill>
                  <a:schemeClr val="bg1"/>
                </a:solidFill>
                <a:latin typeface="+mj-lt"/>
              </a:defRPr>
            </a:lvl1pPr>
          </a:lstStyle>
          <a:p>
            <a:r>
              <a:rPr lang="en-US" dirty="0" smtClean="0"/>
              <a:t>Introducing XYZ </a:t>
            </a:r>
            <a:endParaRPr lang="en-US" dirty="0"/>
          </a:p>
        </p:txBody>
      </p:sp>
    </p:spTree>
    <p:extLst>
      <p:ext uri="{BB962C8B-B14F-4D97-AF65-F5344CB8AC3E}">
        <p14:creationId xmlns:p14="http://schemas.microsoft.com/office/powerpoint/2010/main" val="1011605297"/>
      </p:ext>
    </p:extLst>
  </p:cSld>
  <p:clrMapOvr>
    <a:masterClrMapping/>
  </p:clrMapOvr>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mlw-2014">
    <p:spTree>
      <p:nvGrpSpPr>
        <p:cNvPr id="1" name=""/>
        <p:cNvGrpSpPr/>
        <p:nvPr/>
      </p:nvGrpSpPr>
      <p:grpSpPr>
        <a:xfrm>
          <a:off x="0" y="0"/>
          <a:ext cx="0" cy="0"/>
          <a:chOff x="0" y="0"/>
          <a:chExt cx="0" cy="0"/>
        </a:xfrm>
      </p:grpSpPr>
      <p:pic>
        <p:nvPicPr>
          <p:cNvPr id="4" name="Picture 3" descr="cover-sides.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86"/>
            <a:ext cx="9232129" cy="6922294"/>
          </a:xfrm>
          <a:prstGeom prst="rect">
            <a:avLst/>
          </a:prstGeom>
        </p:spPr>
      </p:pic>
      <p:sp>
        <p:nvSpPr>
          <p:cNvPr id="6" name="Title 5"/>
          <p:cNvSpPr>
            <a:spLocks noGrp="1"/>
          </p:cNvSpPr>
          <p:nvPr>
            <p:ph type="title"/>
          </p:nvPr>
        </p:nvSpPr>
        <p:spPr>
          <a:xfrm>
            <a:off x="407724" y="823833"/>
            <a:ext cx="8282239" cy="677014"/>
          </a:xfrm>
        </p:spPr>
        <p:txBody>
          <a:bodyPr lIns="0" tIns="0" rIns="0" bIns="0"/>
          <a:lstStyle>
            <a:lvl1pPr>
              <a:defRPr sz="3600" b="0">
                <a:solidFill>
                  <a:srgbClr val="FFFFF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711809282"/>
      </p:ext>
    </p:extLst>
  </p:cSld>
  <p:clrMapOvr>
    <a:masterClrMapping/>
  </p:clrMapOvr>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mlw-2014">
    <p:spTree>
      <p:nvGrpSpPr>
        <p:cNvPr id="1" name=""/>
        <p:cNvGrpSpPr/>
        <p:nvPr/>
      </p:nvGrpSpPr>
      <p:grpSpPr>
        <a:xfrm>
          <a:off x="0" y="0"/>
          <a:ext cx="0" cy="0"/>
          <a:chOff x="0" y="0"/>
          <a:chExt cx="0" cy="0"/>
        </a:xfrm>
      </p:grpSpPr>
      <p:sp>
        <p:nvSpPr>
          <p:cNvPr id="6" name="Title 5"/>
          <p:cNvSpPr>
            <a:spLocks noGrp="1"/>
          </p:cNvSpPr>
          <p:nvPr>
            <p:ph type="title"/>
          </p:nvPr>
        </p:nvSpPr>
        <p:spPr>
          <a:xfrm>
            <a:off x="407724" y="823833"/>
            <a:ext cx="8282239" cy="677014"/>
          </a:xfrm>
        </p:spPr>
        <p:txBody>
          <a:bodyPr lIns="0" tIns="0" rIns="0" bIns="0"/>
          <a:lstStyle>
            <a:lvl1pPr>
              <a:defRPr sz="3600" b="0">
                <a:solidFill>
                  <a:srgbClr val="FFFFF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439959384"/>
      </p:ext>
    </p:extLst>
  </p:cSld>
  <p:clrMapOvr>
    <a:masterClrMapping/>
  </p:clrMapOvr>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mlw-2014">
    <p:spTree>
      <p:nvGrpSpPr>
        <p:cNvPr id="1" name=""/>
        <p:cNvGrpSpPr/>
        <p:nvPr/>
      </p:nvGrpSpPr>
      <p:grpSpPr>
        <a:xfrm>
          <a:off x="0" y="0"/>
          <a:ext cx="0" cy="0"/>
          <a:chOff x="0" y="0"/>
          <a:chExt cx="0" cy="0"/>
        </a:xfrm>
      </p:grpSpPr>
      <p:pic>
        <p:nvPicPr>
          <p:cNvPr id="5" name="Picture 4" descr="curtain-slide-1.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055" y="-10914"/>
            <a:ext cx="9213074" cy="6908006"/>
          </a:xfrm>
          <a:prstGeom prst="rect">
            <a:avLst/>
          </a:prstGeom>
        </p:spPr>
      </p:pic>
      <p:sp>
        <p:nvSpPr>
          <p:cNvPr id="6" name="Title 5"/>
          <p:cNvSpPr>
            <a:spLocks noGrp="1"/>
          </p:cNvSpPr>
          <p:nvPr>
            <p:ph type="title"/>
          </p:nvPr>
        </p:nvSpPr>
        <p:spPr>
          <a:xfrm>
            <a:off x="407724" y="823833"/>
            <a:ext cx="8282239" cy="677014"/>
          </a:xfrm>
        </p:spPr>
        <p:txBody>
          <a:bodyPr lIns="0" tIns="0" rIns="0" bIns="0"/>
          <a:lstStyle>
            <a:lvl1pPr>
              <a:defRPr sz="3600" b="0">
                <a:solidFill>
                  <a:srgbClr val="FFFFF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213284700"/>
      </p:ext>
    </p:extLst>
  </p:cSld>
  <p:clrMapOvr>
    <a:masterClrMapping/>
  </p:clrMapOvr>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New Chapter Blank">
    <p:spTree>
      <p:nvGrpSpPr>
        <p:cNvPr id="1" name=""/>
        <p:cNvGrpSpPr/>
        <p:nvPr/>
      </p:nvGrpSpPr>
      <p:grpSpPr>
        <a:xfrm>
          <a:off x="0" y="0"/>
          <a:ext cx="0" cy="0"/>
          <a:chOff x="0" y="0"/>
          <a:chExt cx="0" cy="0"/>
        </a:xfrm>
      </p:grpSpPr>
      <p:pic>
        <p:nvPicPr>
          <p:cNvPr id="5" name="Picture 4" descr="curtain-slide-1.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055" y="-10914"/>
            <a:ext cx="9213074" cy="6908006"/>
          </a:xfrm>
          <a:prstGeom prst="rect">
            <a:avLst/>
          </a:prstGeom>
        </p:spPr>
      </p:pic>
      <p:sp>
        <p:nvSpPr>
          <p:cNvPr id="17" name="Title 1"/>
          <p:cNvSpPr>
            <a:spLocks noGrp="1"/>
          </p:cNvSpPr>
          <p:nvPr>
            <p:ph type="ctrTitle" hasCustomPrompt="1"/>
          </p:nvPr>
        </p:nvSpPr>
        <p:spPr>
          <a:xfrm>
            <a:off x="334124" y="2944300"/>
            <a:ext cx="8492365" cy="577835"/>
          </a:xfrm>
          <a:noFill/>
          <a:effectLst/>
        </p:spPr>
        <p:txBody>
          <a:bodyPr lIns="0" tIns="0" rIns="0" bIns="0" anchor="ctr" anchorCtr="0">
            <a:noAutofit/>
          </a:bodyPr>
          <a:lstStyle>
            <a:lvl1pPr algn="ctr">
              <a:lnSpc>
                <a:spcPts val="5127"/>
              </a:lnSpc>
              <a:spcBef>
                <a:spcPts val="0"/>
              </a:spcBef>
              <a:spcAft>
                <a:spcPts val="0"/>
              </a:spcAft>
              <a:defRPr sz="5400" b="0" cap="all" baseline="0">
                <a:solidFill>
                  <a:schemeClr val="bg1"/>
                </a:solidFill>
                <a:latin typeface="+mj-lt"/>
              </a:defRPr>
            </a:lvl1pPr>
          </a:lstStyle>
          <a:p>
            <a:r>
              <a:rPr lang="en-US" dirty="0" smtClean="0"/>
              <a:t>Introducing XYZ </a:t>
            </a:r>
            <a:endParaRPr lang="en-US" dirty="0"/>
          </a:p>
        </p:txBody>
      </p:sp>
    </p:spTree>
    <p:extLst>
      <p:ext uri="{BB962C8B-B14F-4D97-AF65-F5344CB8AC3E}">
        <p14:creationId xmlns:p14="http://schemas.microsoft.com/office/powerpoint/2010/main" val="74388285"/>
      </p:ext>
    </p:extLst>
  </p:cSld>
  <p:clrMapOvr>
    <a:masterClrMapping/>
  </p:clrMapOvr>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8" name="Rectangle 7"/>
          <p:cNvSpPr/>
          <p:nvPr userDrawn="1"/>
        </p:nvSpPr>
        <p:spPr>
          <a:xfrm>
            <a:off x="-1" y="0"/>
            <a:ext cx="9164675" cy="6949440"/>
          </a:xfrm>
          <a:prstGeom prst="rect">
            <a:avLst/>
          </a:prstGeom>
          <a:solidFill>
            <a:srgbClr val="2728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172078"/>
            <a:endParaRPr lang="en-US" sz="2300">
              <a:solidFill>
                <a:prstClr val="white"/>
              </a:solidFill>
              <a:latin typeface="Arial"/>
            </a:endParaRPr>
          </a:p>
        </p:txBody>
      </p:sp>
      <p:pic>
        <p:nvPicPr>
          <p:cNvPr id="9" name="Picture 8" descr="curtain-slide-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9157815" cy="241665"/>
          </a:xfrm>
          <a:prstGeom prst="rect">
            <a:avLst/>
          </a:prstGeom>
          <a:effectLst>
            <a:outerShdw blurRad="50800" dist="38100" dir="5400000" algn="t" rotWithShape="0">
              <a:prstClr val="black">
                <a:alpha val="40000"/>
              </a:prstClr>
            </a:outerShdw>
          </a:effectLst>
        </p:spPr>
      </p:pic>
      <p:sp>
        <p:nvSpPr>
          <p:cNvPr id="10" name="Content Placeholder 2"/>
          <p:cNvSpPr>
            <a:spLocks noGrp="1"/>
          </p:cNvSpPr>
          <p:nvPr>
            <p:ph idx="1" hasCustomPrompt="1"/>
          </p:nvPr>
        </p:nvSpPr>
        <p:spPr>
          <a:xfrm>
            <a:off x="419101" y="1003300"/>
            <a:ext cx="8317600" cy="4787900"/>
          </a:xfrm>
        </p:spPr>
        <p:txBody>
          <a:bodyPr lIns="0" tIns="0" rIns="0" bIns="0">
            <a:noAutofit/>
          </a:bodyPr>
          <a:lstStyle>
            <a:lvl1pPr marL="0" indent="0">
              <a:spcBef>
                <a:spcPts val="600"/>
              </a:spcBef>
              <a:spcAft>
                <a:spcPts val="600"/>
              </a:spcAft>
              <a:buClr>
                <a:schemeClr val="tx2"/>
              </a:buClr>
              <a:buNone/>
              <a:defRPr sz="1600">
                <a:solidFill>
                  <a:schemeClr val="bg1"/>
                </a:solidFill>
                <a:latin typeface="Courier New"/>
                <a:cs typeface="Courier New"/>
              </a:defRPr>
            </a:lvl1pPr>
            <a:lvl2pPr marL="915988" indent="-347663">
              <a:spcBef>
                <a:spcPts val="600"/>
              </a:spcBef>
              <a:spcAft>
                <a:spcPts val="600"/>
              </a:spcAft>
              <a:buClr>
                <a:schemeClr val="tx2"/>
              </a:buClr>
              <a:buFont typeface="Arial" pitchFamily="34" charset="0"/>
              <a:buChar char="–"/>
              <a:defRPr sz="2000"/>
            </a:lvl2pPr>
            <a:lvl3pPr marL="1172078" indent="0">
              <a:buClr>
                <a:schemeClr val="tx2"/>
              </a:buClr>
              <a:buFont typeface="Arial" pitchFamily="34" charset="0"/>
              <a:buNone/>
              <a:defRPr sz="2100"/>
            </a:lvl3pPr>
            <a:lvl4pPr marL="2051136" indent="-435460">
              <a:buClr>
                <a:schemeClr val="tx2"/>
              </a:buClr>
              <a:buFont typeface="Arial" pitchFamily="34" charset="0"/>
              <a:buChar char="–"/>
              <a:defRPr sz="1800"/>
            </a:lvl4pPr>
            <a:lvl5pPr marL="2486596" indent="-425286">
              <a:buClr>
                <a:schemeClr val="tx2"/>
              </a:buClr>
              <a:buFont typeface="Arial" pitchFamily="34" charset="0"/>
              <a:buChar char="–"/>
              <a:defRPr sz="1800"/>
            </a:lvl5pPr>
          </a:lstStyle>
          <a:p>
            <a:pPr lvl="0"/>
            <a:r>
              <a:rPr lang="en-US" dirty="0" smtClean="0"/>
              <a:t>// contrived example using prototypes and ‘this’</a:t>
            </a:r>
            <a:br>
              <a:rPr lang="en-US" dirty="0" smtClean="0"/>
            </a:br>
            <a:r>
              <a:rPr lang="en-US" dirty="0" smtClean="0"/>
              <a:t>function DB(url) {</a:t>
            </a:r>
            <a:br>
              <a:rPr lang="en-US" dirty="0" smtClean="0"/>
            </a:br>
            <a:r>
              <a:rPr lang="en-US" dirty="0" smtClean="0"/>
              <a:t>    this.url = url;</a:t>
            </a:r>
            <a:br>
              <a:rPr lang="en-US" dirty="0" smtClean="0"/>
            </a:br>
            <a:r>
              <a:rPr lang="en-US" dirty="0" smtClean="0"/>
              <a:t>}</a:t>
            </a:r>
          </a:p>
          <a:p>
            <a:pPr lvl="0"/>
            <a:r>
              <a:rPr lang="en-US" dirty="0" smtClean="0"/>
              <a:t>DB.prototype.info = function (callback) {</a:t>
            </a:r>
            <a:br>
              <a:rPr lang="en-US" dirty="0" smtClean="0"/>
            </a:br>
            <a:r>
              <a:rPr lang="en-US" dirty="0" smtClean="0"/>
              <a:t>    http.get(this.url + ”/info”, callback);</a:t>
            </a:r>
            <a:br>
              <a:rPr lang="en-US" dirty="0" smtClean="0"/>
            </a:br>
            <a:r>
              <a:rPr lang="en-US" dirty="0" smtClean="0"/>
              <a:t>};</a:t>
            </a:r>
          </a:p>
          <a:p>
            <a:pPr lvl="0"/>
            <a:r>
              <a:rPr lang="en-US" dirty="0" smtClean="0"/>
              <a:t>async.parallel([</a:t>
            </a:r>
            <a:br>
              <a:rPr lang="en-US" dirty="0" smtClean="0"/>
            </a:br>
            <a:r>
              <a:rPr lang="en-US" dirty="0" smtClean="0"/>
              <a:t>    function (cb) {</a:t>
            </a:r>
            <a:br>
              <a:rPr lang="en-US" dirty="0" smtClean="0"/>
            </a:br>
            <a:r>
              <a:rPr lang="en-US" dirty="0" smtClean="0"/>
              <a:t>       new DB(”http://foo”).info(cb);</a:t>
            </a:r>
            <a:br>
              <a:rPr lang="en-US" dirty="0" smtClean="0"/>
            </a:br>
            <a:r>
              <a:rPr lang="en-US" dirty="0" smtClean="0"/>
              <a:t>    },</a:t>
            </a:r>
            <a:br>
              <a:rPr lang="en-US" dirty="0" smtClean="0"/>
            </a:br>
            <a:r>
              <a:rPr lang="en-US" dirty="0" smtClean="0"/>
              <a:t>]}</a:t>
            </a:r>
          </a:p>
          <a:p>
            <a:pPr lvl="0"/>
            <a:endParaRPr lang="en-US" dirty="0" smtClean="0"/>
          </a:p>
          <a:p>
            <a:pPr lvl="0"/>
            <a:r>
              <a:rPr lang="en-US" dirty="0" smtClean="0"/>
              <a:t>/* NOTE: While all the cool kids are using ‘Consolas’, or ‘Menlo’. ‘Consolas’ and ‘Menlo’ are supported cross OS.  So if you use something other then Courier New you run the risk </a:t>
            </a:r>
            <a:br>
              <a:rPr lang="en-US" dirty="0" smtClean="0"/>
            </a:br>
            <a:r>
              <a:rPr lang="en-US" dirty="0" smtClean="0"/>
              <a:t>of your presentation showing up very sloppy looking in a sales demo, webinar, or marketing oriented usage. ‘Courier New’ was the most codie looking font support in both Windows and Mac. Also Powerpoint displays fancy open quotes in ‘Courier New’ („). To work around this I find if you type the quote mark 3 times you will get normal open quote. */</a:t>
            </a:r>
          </a:p>
        </p:txBody>
      </p:sp>
    </p:spTree>
    <p:extLst>
      <p:ext uri="{BB962C8B-B14F-4D97-AF65-F5344CB8AC3E}">
        <p14:creationId xmlns:p14="http://schemas.microsoft.com/office/powerpoint/2010/main" val="1864862646"/>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55FD35E3-C08D-7A41-89CA-D952DDCB1691}" type="datetimeFigureOut">
              <a:rPr lang="en-US" smtClean="0"/>
              <a:t>3/24/15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D1035C2-0043-4142-93E5-D35E235BDC18}" type="slidenum">
              <a:rPr lang="en-US" smtClean="0"/>
              <a:t>‹#›</a:t>
            </a:fld>
            <a:endParaRPr lang="en-US"/>
          </a:p>
        </p:txBody>
      </p:sp>
    </p:spTree>
    <p:extLst>
      <p:ext uri="{BB962C8B-B14F-4D97-AF65-F5344CB8AC3E}">
        <p14:creationId xmlns:p14="http://schemas.microsoft.com/office/powerpoint/2010/main" val="2038445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amp; Content">
    <p:spTree>
      <p:nvGrpSpPr>
        <p:cNvPr id="1" name=""/>
        <p:cNvGrpSpPr/>
        <p:nvPr/>
      </p:nvGrpSpPr>
      <p:grpSpPr>
        <a:xfrm>
          <a:off x="0" y="0"/>
          <a:ext cx="0" cy="0"/>
          <a:chOff x="0" y="0"/>
          <a:chExt cx="0" cy="0"/>
        </a:xfrm>
      </p:grpSpPr>
      <p:sp>
        <p:nvSpPr>
          <p:cNvPr id="5" name="Rectangle 4"/>
          <p:cNvSpPr/>
          <p:nvPr userDrawn="1"/>
        </p:nvSpPr>
        <p:spPr>
          <a:xfrm>
            <a:off x="4550983" y="14941"/>
            <a:ext cx="4613691" cy="6858000"/>
          </a:xfrm>
          <a:prstGeom prst="rect">
            <a:avLst/>
          </a:prstGeom>
          <a:solidFill>
            <a:srgbClr val="27282C"/>
          </a:solidFill>
          <a:ln>
            <a:noFill/>
          </a:ln>
          <a:effectLst>
            <a:innerShdw blurRad="63500" dist="50800" dir="108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172078"/>
            <a:endParaRPr lang="en-US" sz="2300">
              <a:solidFill>
                <a:prstClr val="white"/>
              </a:solidFill>
              <a:latin typeface="Arial"/>
            </a:endParaRPr>
          </a:p>
        </p:txBody>
      </p:sp>
      <p:sp>
        <p:nvSpPr>
          <p:cNvPr id="6" name="Content Placeholder 2"/>
          <p:cNvSpPr>
            <a:spLocks noGrp="1"/>
          </p:cNvSpPr>
          <p:nvPr>
            <p:ph idx="1" hasCustomPrompt="1"/>
          </p:nvPr>
        </p:nvSpPr>
        <p:spPr>
          <a:xfrm>
            <a:off x="4876053" y="1016001"/>
            <a:ext cx="4091400" cy="5214471"/>
          </a:xfrm>
        </p:spPr>
        <p:txBody>
          <a:bodyPr lIns="0" tIns="0" rIns="0" bIns="0">
            <a:noAutofit/>
          </a:bodyPr>
          <a:lstStyle>
            <a:lvl1pPr marL="0" marR="0" indent="0" algn="l" defTabSz="1172078" rtl="0" eaLnBrk="1" fontAlgn="auto" latinLnBrk="0" hangingPunct="1">
              <a:lnSpc>
                <a:spcPct val="100000"/>
              </a:lnSpc>
              <a:spcBef>
                <a:spcPts val="0"/>
              </a:spcBef>
              <a:spcAft>
                <a:spcPts val="2400"/>
              </a:spcAft>
              <a:buClr>
                <a:srgbClr val="D92231"/>
              </a:buClr>
              <a:buSzPct val="90000"/>
              <a:buFont typeface="Wingdings" charset="2"/>
              <a:buNone/>
              <a:tabLst/>
              <a:defRPr lang="pl-PL" sz="1200" b="0" baseline="0">
                <a:solidFill>
                  <a:schemeClr val="bg1"/>
                </a:solidFill>
                <a:latin typeface="Courier New"/>
                <a:cs typeface="Courier New"/>
              </a:defRPr>
            </a:lvl1pPr>
            <a:lvl2pPr marL="633413" indent="-257175">
              <a:spcBef>
                <a:spcPts val="600"/>
              </a:spcBef>
              <a:spcAft>
                <a:spcPts val="600"/>
              </a:spcAft>
              <a:buClr>
                <a:schemeClr val="tx2"/>
              </a:buClr>
              <a:defRPr sz="2300">
                <a:solidFill>
                  <a:schemeClr val="bg1"/>
                </a:solidFill>
                <a:latin typeface="+mn-lt"/>
              </a:defRPr>
            </a:lvl2pPr>
            <a:lvl3pPr marL="1196975" indent="-242888">
              <a:spcBef>
                <a:spcPts val="600"/>
              </a:spcBef>
              <a:spcAft>
                <a:spcPts val="600"/>
              </a:spcAft>
              <a:buClr>
                <a:schemeClr val="tx2"/>
              </a:buClr>
              <a:defRPr sz="2100">
                <a:solidFill>
                  <a:schemeClr val="bg1"/>
                </a:solidFill>
                <a:latin typeface="+mn-lt"/>
              </a:defRPr>
            </a:lvl3pPr>
            <a:lvl4pPr marL="1654175" indent="-222250">
              <a:buClr>
                <a:schemeClr val="tx2"/>
              </a:buClr>
              <a:defRPr sz="1800">
                <a:solidFill>
                  <a:schemeClr val="bg1"/>
                </a:solidFill>
                <a:latin typeface="+mn-lt"/>
              </a:defRPr>
            </a:lvl4pPr>
            <a:lvl5pPr marL="2109788" indent="-200025">
              <a:buClr>
                <a:schemeClr val="tx2"/>
              </a:buClr>
              <a:defRPr sz="1800">
                <a:solidFill>
                  <a:schemeClr val="bg1"/>
                </a:solidFill>
                <a:latin typeface="+mn-lt"/>
              </a:defRPr>
            </a:lvl5pPr>
          </a:lstStyle>
          <a:p>
            <a:pPr marL="0" marR="0" lvl="0" indent="0" algn="l" defTabSz="1172078" rtl="0" eaLnBrk="1" fontAlgn="auto" latinLnBrk="0" hangingPunct="1">
              <a:lnSpc>
                <a:spcPct val="100000"/>
              </a:lnSpc>
              <a:spcBef>
                <a:spcPts val="0"/>
              </a:spcBef>
              <a:spcAft>
                <a:spcPts val="2400"/>
              </a:spcAft>
              <a:buClr>
                <a:srgbClr val="D92231"/>
              </a:buClr>
              <a:buSzPct val="90000"/>
              <a:buFont typeface="Wingdings" charset="2"/>
              <a:buNone/>
              <a:tabLst/>
              <a:defRPr/>
            </a:pPr>
            <a:r>
              <a:rPr kumimoji="0" lang="pl-PL" sz="2000" b="0" i="0" u="none" strike="noStrike" kern="1200" cap="none" spc="0" normalizeH="0" baseline="0" noProof="0">
                <a:ln>
                  <a:noFill/>
                </a:ln>
                <a:solidFill>
                  <a:srgbClr val="FFFFFF"/>
                </a:solidFill>
                <a:effectLst/>
                <a:uLnTx/>
                <a:uFillTx/>
                <a:latin typeface="Courier New"/>
                <a:ea typeface="+mn-ea"/>
                <a:cs typeface="Courier New"/>
              </a:rPr>
              <a:t>function </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DB(</a:t>
            </a: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url</a:t>
            </a:r>
            <a:r>
              <a:rPr kumimoji="0" lang="pl-PL" sz="2000" b="0" i="0" u="none" strike="noStrike" kern="1200" cap="none" spc="0" normalizeH="0" baseline="0" noProof="0">
                <a:ln>
                  <a:noFill/>
                </a:ln>
                <a:solidFill>
                  <a:srgbClr val="FFFFFF"/>
                </a:solidFill>
                <a:effectLst/>
                <a:uLnTx/>
                <a:uFillTx/>
                <a:latin typeface="Courier New"/>
                <a:ea typeface="+mn-ea"/>
                <a:cs typeface="Courier New"/>
              </a:rPr>
              <a:t>) {</a:t>
            </a:r>
            <a:br>
              <a:rPr kumimoji="0" lang="pl-PL" sz="2000" b="0" i="0" u="none" strike="noStrike" kern="1200" cap="none" spc="0" normalizeH="0" baseline="0" noProof="0">
                <a:ln>
                  <a:noFill/>
                </a:ln>
                <a:solidFill>
                  <a:srgbClr val="FFFFFF"/>
                </a:solidFill>
                <a:effectLst/>
                <a:uLnTx/>
                <a:uFillTx/>
                <a:latin typeface="Courier New"/>
                <a:ea typeface="+mn-ea"/>
                <a:cs typeface="Courier New"/>
              </a:rPr>
            </a:br>
            <a:r>
              <a:rPr kumimoji="0" lang="pl-PL" sz="2000" b="0" i="0" u="none" strike="noStrike" kern="1200" cap="none" spc="0" normalizeH="0" baseline="0" noProof="0">
                <a:ln>
                  <a:noFill/>
                </a:ln>
                <a:solidFill>
                  <a:srgbClr val="FFFFFF"/>
                </a:solidFill>
                <a:effectLst/>
                <a:uLnTx/>
                <a:uFillTx/>
                <a:latin typeface="Courier New"/>
                <a:ea typeface="+mn-ea"/>
                <a:cs typeface="Courier New"/>
              </a:rPr>
              <a:t>    </a:t>
            </a: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this.url</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 </a:t>
            </a:r>
            <a:r>
              <a:rPr kumimoji="0" lang="pl-PL" sz="2000" b="0" i="0" u="none" strike="noStrike" kern="1200" cap="none" spc="0" normalizeH="0" baseline="0" noProof="0" err="1">
                <a:ln>
                  <a:noFill/>
                </a:ln>
                <a:solidFill>
                  <a:srgbClr val="FFFFFF"/>
                </a:solidFill>
                <a:effectLst/>
                <a:uLnTx/>
                <a:uFillTx/>
                <a:latin typeface="Courier New"/>
                <a:ea typeface="+mn-ea"/>
                <a:cs typeface="Courier New"/>
              </a:rPr>
              <a:t>url</a:t>
            </a:r>
            <a:r>
              <a:rPr kumimoji="0" lang="pl-PL" sz="2000" b="0" i="0" u="none" strike="noStrike" kern="1200" cap="none" spc="0" normalizeH="0" baseline="0" noProof="0">
                <a:ln>
                  <a:noFill/>
                </a:ln>
                <a:solidFill>
                  <a:srgbClr val="FFFFFF"/>
                </a:solidFill>
                <a:effectLst/>
                <a:uLnTx/>
                <a:uFillTx/>
                <a:latin typeface="Courier New"/>
                <a:ea typeface="+mn-ea"/>
                <a:cs typeface="Courier New"/>
              </a:rPr>
              <a:t>;</a:t>
            </a:r>
            <a:br>
              <a:rPr kumimoji="0" lang="pl-PL" sz="2000" b="0" i="0" u="none" strike="noStrike" kern="1200" cap="none" spc="0" normalizeH="0" baseline="0" noProof="0">
                <a:ln>
                  <a:noFill/>
                </a:ln>
                <a:solidFill>
                  <a:srgbClr val="FFFFFF"/>
                </a:solidFill>
                <a:effectLst/>
                <a:uLnTx/>
                <a:uFillTx/>
                <a:latin typeface="Courier New"/>
                <a:ea typeface="+mn-ea"/>
                <a:cs typeface="Courier New"/>
              </a:rPr>
            </a:br>
            <a:r>
              <a:rPr kumimoji="0" lang="pl-PL" sz="2000" b="0" i="0" u="none" strike="noStrike" kern="1200" cap="none" spc="0" normalizeH="0" baseline="0" noProof="0">
                <a:ln>
                  <a:noFill/>
                </a:ln>
                <a:solidFill>
                  <a:srgbClr val="FFFFFF"/>
                </a:solidFill>
                <a:effectLst/>
                <a:uLnTx/>
                <a:uFillTx/>
                <a:latin typeface="Courier New"/>
                <a:ea typeface="+mn-ea"/>
                <a:cs typeface="Courier New"/>
              </a:rPr>
              <a:t>}</a:t>
            </a:r>
            <a:endParaRPr kumimoji="0" lang="pl-PL" sz="2000" b="0" i="0" u="none" strike="noStrike" kern="1200" cap="none" spc="0" normalizeH="0" baseline="0" noProof="0" dirty="0">
              <a:ln>
                <a:noFill/>
              </a:ln>
              <a:solidFill>
                <a:srgbClr val="FFFFFF"/>
              </a:solidFill>
              <a:effectLst/>
              <a:uLnTx/>
              <a:uFillTx/>
              <a:latin typeface="Courier New"/>
              <a:ea typeface="+mn-ea"/>
              <a:cs typeface="Courier New"/>
            </a:endParaRPr>
          </a:p>
          <a:p>
            <a:pPr marL="0" marR="0" lvl="0" indent="0" algn="l" defTabSz="1172078" rtl="0" eaLnBrk="1" fontAlgn="auto" latinLnBrk="0" hangingPunct="1">
              <a:lnSpc>
                <a:spcPct val="100000"/>
              </a:lnSpc>
              <a:spcBef>
                <a:spcPts val="0"/>
              </a:spcBef>
              <a:spcAft>
                <a:spcPts val="2400"/>
              </a:spcAft>
              <a:buClr>
                <a:srgbClr val="D92231"/>
              </a:buClr>
              <a:buSzPct val="90000"/>
              <a:buFont typeface="Wingdings" charset="2"/>
              <a:buNone/>
              <a:tabLst/>
              <a:defRPr/>
            </a:pP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DB.prototype.info</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 </a:t>
            </a: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function</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a:t>
            </a: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callback</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a:t>
            </a:r>
            <a:br>
              <a:rPr kumimoji="0" lang="pl-PL" sz="2000" b="0" i="0" u="none" strike="noStrike" kern="1200" cap="none" spc="0" normalizeH="0" baseline="0" noProof="0" dirty="0">
                <a:ln>
                  <a:noFill/>
                </a:ln>
                <a:solidFill>
                  <a:srgbClr val="FFFFFF"/>
                </a:solidFill>
                <a:effectLst/>
                <a:uLnTx/>
                <a:uFillTx/>
                <a:latin typeface="Courier New"/>
                <a:ea typeface="+mn-ea"/>
                <a:cs typeface="Courier New"/>
              </a:rPr>
            </a:b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a:t>
            </a: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http.get</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a:t>
            </a: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this.url</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 ”/info”,</a:t>
            </a:r>
            <a:br>
              <a:rPr kumimoji="0" lang="pl-PL" sz="2000" b="0" i="0" u="none" strike="noStrike" kern="1200" cap="none" spc="0" normalizeH="0" baseline="0" noProof="0" dirty="0">
                <a:ln>
                  <a:noFill/>
                </a:ln>
                <a:solidFill>
                  <a:srgbClr val="FFFFFF"/>
                </a:solidFill>
                <a:effectLst/>
                <a:uLnTx/>
                <a:uFillTx/>
                <a:latin typeface="Courier New"/>
                <a:ea typeface="+mn-ea"/>
                <a:cs typeface="Courier New"/>
              </a:rPr>
            </a:b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a:t>
            </a: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callback</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a:t>
            </a:r>
            <a:br>
              <a:rPr kumimoji="0" lang="pl-PL" sz="2000" b="0" i="0" u="none" strike="noStrike" kern="1200" cap="none" spc="0" normalizeH="0" baseline="0" noProof="0" dirty="0">
                <a:ln>
                  <a:noFill/>
                </a:ln>
                <a:solidFill>
                  <a:srgbClr val="FFFFFF"/>
                </a:solidFill>
                <a:effectLst/>
                <a:uLnTx/>
                <a:uFillTx/>
                <a:latin typeface="Courier New"/>
                <a:ea typeface="+mn-ea"/>
                <a:cs typeface="Courier New"/>
              </a:rPr>
            </a:b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a:t>
            </a:r>
          </a:p>
          <a:p>
            <a:pPr marL="0" marR="0" lvl="0" indent="0" algn="l" defTabSz="1172078" rtl="0" eaLnBrk="1" fontAlgn="auto" latinLnBrk="0" hangingPunct="1">
              <a:lnSpc>
                <a:spcPct val="100000"/>
              </a:lnSpc>
              <a:spcBef>
                <a:spcPts val="0"/>
              </a:spcBef>
              <a:spcAft>
                <a:spcPts val="2400"/>
              </a:spcAft>
              <a:buClr>
                <a:srgbClr val="D92231"/>
              </a:buClr>
              <a:buSzPct val="90000"/>
              <a:buFont typeface="Wingdings" charset="2"/>
              <a:buNone/>
              <a:tabLst/>
              <a:defRPr/>
            </a:pP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async.parallel</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a:t>
            </a:r>
            <a:br>
              <a:rPr kumimoji="0" lang="pl-PL" sz="2000" b="0" i="0" u="none" strike="noStrike" kern="1200" cap="none" spc="0" normalizeH="0" baseline="0" noProof="0" dirty="0">
                <a:ln>
                  <a:noFill/>
                </a:ln>
                <a:solidFill>
                  <a:srgbClr val="FFFFFF"/>
                </a:solidFill>
                <a:effectLst/>
                <a:uLnTx/>
                <a:uFillTx/>
                <a:latin typeface="Courier New"/>
                <a:ea typeface="+mn-ea"/>
                <a:cs typeface="Courier New"/>
              </a:rPr>
            </a:b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a:t>
            </a: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function</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a:t>
            </a: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cb</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a:t>
            </a:r>
            <a:br>
              <a:rPr kumimoji="0" lang="pl-PL" sz="2000" b="0" i="0" u="none" strike="noStrike" kern="1200" cap="none" spc="0" normalizeH="0" baseline="0" noProof="0" dirty="0">
                <a:ln>
                  <a:noFill/>
                </a:ln>
                <a:solidFill>
                  <a:srgbClr val="FFFFFF"/>
                </a:solidFill>
                <a:effectLst/>
                <a:uLnTx/>
                <a:uFillTx/>
                <a:latin typeface="Courier New"/>
                <a:ea typeface="+mn-ea"/>
                <a:cs typeface="Courier New"/>
              </a:rPr>
            </a:b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a:t>
            </a: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new</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DB(</a:t>
            </a:r>
            <a:br>
              <a:rPr kumimoji="0" lang="pl-PL" sz="2000" b="0" i="0" u="none" strike="noStrike" kern="1200" cap="none" spc="0" normalizeH="0" baseline="0" noProof="0" dirty="0">
                <a:ln>
                  <a:noFill/>
                </a:ln>
                <a:solidFill>
                  <a:srgbClr val="FFFFFF"/>
                </a:solidFill>
                <a:effectLst/>
                <a:uLnTx/>
                <a:uFillTx/>
                <a:latin typeface="Courier New"/>
                <a:ea typeface="+mn-ea"/>
                <a:cs typeface="Courier New"/>
              </a:rPr>
            </a:b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”http://</a:t>
            </a: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foo”</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).info(</a:t>
            </a: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cb</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a:t>
            </a:r>
            <a:br>
              <a:rPr kumimoji="0" lang="pl-PL" sz="2000" b="0" i="0" u="none" strike="noStrike" kern="1200" cap="none" spc="0" normalizeH="0" baseline="0" noProof="0" dirty="0">
                <a:ln>
                  <a:noFill/>
                </a:ln>
                <a:solidFill>
                  <a:srgbClr val="FFFFFF"/>
                </a:solidFill>
                <a:effectLst/>
                <a:uLnTx/>
                <a:uFillTx/>
                <a:latin typeface="Courier New"/>
                <a:ea typeface="+mn-ea"/>
                <a:cs typeface="Courier New"/>
              </a:rPr>
            </a:b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a:t>
            </a:r>
            <a:br>
              <a:rPr kumimoji="0" lang="pl-PL" sz="2000" b="0" i="0" u="none" strike="noStrike" kern="1200" cap="none" spc="0" normalizeH="0" baseline="0" noProof="0" dirty="0">
                <a:ln>
                  <a:noFill/>
                </a:ln>
                <a:solidFill>
                  <a:srgbClr val="FFFFFF"/>
                </a:solidFill>
                <a:effectLst/>
                <a:uLnTx/>
                <a:uFillTx/>
                <a:latin typeface="Courier New"/>
                <a:ea typeface="+mn-ea"/>
                <a:cs typeface="Courier New"/>
              </a:rPr>
            </a:br>
            <a:r>
              <a:rPr kumimoji="0" lang="pl-PL" sz="2000" b="0" i="0" u="none" strike="noStrike" kern="1200" cap="none" spc="0" normalizeH="0" baseline="0" noProof="0">
                <a:ln>
                  <a:noFill/>
                </a:ln>
                <a:solidFill>
                  <a:srgbClr val="FFFFFF"/>
                </a:solidFill>
                <a:effectLst/>
                <a:uLnTx/>
                <a:uFillTx/>
                <a:latin typeface="Courier New"/>
                <a:ea typeface="+mn-ea"/>
                <a:cs typeface="Courier New"/>
              </a:rPr>
              <a:t>]}</a:t>
            </a:r>
            <a:endParaRPr kumimoji="0" lang="pl-PL" sz="1600" b="0" i="0" u="none" strike="noStrike" kern="1200" cap="none" spc="0" normalizeH="0" baseline="0" noProof="0" dirty="0">
              <a:ln>
                <a:noFill/>
              </a:ln>
              <a:solidFill>
                <a:srgbClr val="010101">
                  <a:lumMod val="50000"/>
                  <a:lumOff val="50000"/>
                </a:srgbClr>
              </a:solidFill>
              <a:effectLst/>
              <a:uLnTx/>
              <a:uFillTx/>
              <a:latin typeface="Courier New"/>
              <a:ea typeface="+mn-ea"/>
              <a:cs typeface="Courier New"/>
            </a:endParaRPr>
          </a:p>
        </p:txBody>
      </p:sp>
      <p:pic>
        <p:nvPicPr>
          <p:cNvPr id="7" name="Picture 6" descr="curtain-slide-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9157815" cy="241665"/>
          </a:xfrm>
          <a:prstGeom prst="rect">
            <a:avLst/>
          </a:prstGeom>
          <a:effectLst/>
        </p:spPr>
      </p:pic>
      <p:sp>
        <p:nvSpPr>
          <p:cNvPr id="11" name="Title 1"/>
          <p:cNvSpPr>
            <a:spLocks noGrp="1"/>
          </p:cNvSpPr>
          <p:nvPr>
            <p:ph type="ctrTitle" hasCustomPrompt="1"/>
          </p:nvPr>
        </p:nvSpPr>
        <p:spPr>
          <a:xfrm>
            <a:off x="419101" y="1016000"/>
            <a:ext cx="3761975" cy="584640"/>
          </a:xfrm>
          <a:noFill/>
        </p:spPr>
        <p:txBody>
          <a:bodyPr vert="horz" wrap="square" lIns="0" tIns="0" rIns="0" bIns="0" rtlCol="0" anchor="t" anchorCtr="0">
            <a:noAutofit/>
          </a:bodyPr>
          <a:lstStyle>
            <a:lvl1pPr marL="0" algn="l" defTabSz="1172078" rtl="0" eaLnBrk="1" latinLnBrk="0" hangingPunct="1">
              <a:lnSpc>
                <a:spcPts val="4000"/>
              </a:lnSpc>
              <a:spcBef>
                <a:spcPct val="0"/>
              </a:spcBef>
              <a:buNone/>
              <a:defRPr sz="3600" kern="1200">
                <a:solidFill>
                  <a:schemeClr val="tx1"/>
                </a:solidFill>
                <a:latin typeface="+mn-lt"/>
                <a:ea typeface="+mj-ea"/>
                <a:cs typeface="Tahoma"/>
              </a:defRPr>
            </a:lvl1pPr>
          </a:lstStyle>
          <a:p>
            <a:r>
              <a:rPr lang="en-US" dirty="0" smtClean="0"/>
              <a:t>Add Slide Title</a:t>
            </a:r>
            <a:endParaRPr dirty="0"/>
          </a:p>
        </p:txBody>
      </p:sp>
      <p:sp>
        <p:nvSpPr>
          <p:cNvPr id="12" name="Content Placeholder 2"/>
          <p:cNvSpPr>
            <a:spLocks noGrp="1"/>
          </p:cNvSpPr>
          <p:nvPr>
            <p:ph idx="10" hasCustomPrompt="1"/>
          </p:nvPr>
        </p:nvSpPr>
        <p:spPr>
          <a:xfrm>
            <a:off x="419101" y="1803400"/>
            <a:ext cx="3761975" cy="4427071"/>
          </a:xfrm>
        </p:spPr>
        <p:txBody>
          <a:bodyPr lIns="0" tIns="0" rIns="0" bIns="0">
            <a:noAutofit/>
          </a:bodyPr>
          <a:lstStyle>
            <a:lvl1pPr marL="0" indent="0">
              <a:spcBef>
                <a:spcPts val="1200"/>
              </a:spcBef>
              <a:spcAft>
                <a:spcPts val="600"/>
              </a:spcAft>
              <a:buClr>
                <a:schemeClr val="tx2"/>
              </a:buClr>
              <a:buNone/>
              <a:defRPr sz="2300">
                <a:latin typeface="+mn-lt"/>
              </a:defRPr>
            </a:lvl1pPr>
            <a:lvl2pPr marL="633413" indent="-257175">
              <a:spcBef>
                <a:spcPts val="600"/>
              </a:spcBef>
              <a:spcAft>
                <a:spcPts val="600"/>
              </a:spcAft>
              <a:buClr>
                <a:schemeClr val="tx2"/>
              </a:buClr>
              <a:defRPr sz="2300">
                <a:latin typeface="+mn-lt"/>
              </a:defRPr>
            </a:lvl2pPr>
            <a:lvl3pPr marL="1196975" indent="-242888">
              <a:spcBef>
                <a:spcPts val="600"/>
              </a:spcBef>
              <a:spcAft>
                <a:spcPts val="600"/>
              </a:spcAft>
              <a:buClr>
                <a:schemeClr val="tx2"/>
              </a:buClr>
              <a:defRPr sz="2100">
                <a:latin typeface="+mn-lt"/>
              </a:defRPr>
            </a:lvl3pPr>
            <a:lvl4pPr marL="1654175" indent="-222250">
              <a:buClr>
                <a:schemeClr val="tx2"/>
              </a:buClr>
              <a:defRPr sz="1800">
                <a:latin typeface="+mn-lt"/>
              </a:defRPr>
            </a:lvl4pPr>
            <a:lvl5pPr marL="2109788" indent="-200025">
              <a:buClr>
                <a:schemeClr val="tx2"/>
              </a:buClr>
              <a:defRPr sz="1800">
                <a:latin typeface="+mn-lt"/>
              </a:defRPr>
            </a:lvl5pPr>
          </a:lstStyle>
          <a:p>
            <a:pPr lvl="0"/>
            <a:r>
              <a:rPr lang="en-US" dirty="0" smtClean="0"/>
              <a:t>Click to Add Paragraph</a:t>
            </a:r>
          </a:p>
          <a:p>
            <a:pPr lvl="0"/>
            <a:endParaRPr lang="en-US" dirty="0" smtClean="0"/>
          </a:p>
        </p:txBody>
      </p:sp>
      <p:pic>
        <p:nvPicPr>
          <p:cNvPr id="13" name="Picture 12" descr="MarkLogic_RGB.wm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660" y="476504"/>
            <a:ext cx="1117097" cy="298450"/>
          </a:xfrm>
          <a:prstGeom prst="rect">
            <a:avLst/>
          </a:prstGeom>
        </p:spPr>
      </p:pic>
    </p:spTree>
    <p:extLst>
      <p:ext uri="{BB962C8B-B14F-4D97-AF65-F5344CB8AC3E}">
        <p14:creationId xmlns:p14="http://schemas.microsoft.com/office/powerpoint/2010/main" val="2296507722"/>
      </p:ext>
    </p:extLst>
  </p:cSld>
  <p:clrMapOvr>
    <a:masterClrMapping/>
  </p:clrMapOvr>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Title &amp; Content">
    <p:spTree>
      <p:nvGrpSpPr>
        <p:cNvPr id="1" name=""/>
        <p:cNvGrpSpPr/>
        <p:nvPr/>
      </p:nvGrpSpPr>
      <p:grpSpPr>
        <a:xfrm>
          <a:off x="0" y="0"/>
          <a:ext cx="0" cy="0"/>
          <a:chOff x="0" y="0"/>
          <a:chExt cx="0" cy="0"/>
        </a:xfrm>
      </p:grpSpPr>
      <p:sp>
        <p:nvSpPr>
          <p:cNvPr id="8" name="Rectangle 7"/>
          <p:cNvSpPr/>
          <p:nvPr userDrawn="1"/>
        </p:nvSpPr>
        <p:spPr>
          <a:xfrm>
            <a:off x="0" y="3848100"/>
            <a:ext cx="9164674" cy="3024840"/>
          </a:xfrm>
          <a:prstGeom prst="rect">
            <a:avLst/>
          </a:prstGeom>
          <a:solidFill>
            <a:srgbClr val="27282C"/>
          </a:solidFill>
          <a:ln>
            <a:noFill/>
          </a:ln>
          <a:effectLst>
            <a:innerShdw blurRad="63500" dist="50800" dir="162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172078"/>
            <a:endParaRPr lang="en-US" sz="2300">
              <a:solidFill>
                <a:prstClr val="white"/>
              </a:solidFill>
              <a:latin typeface="Arial"/>
            </a:endParaRPr>
          </a:p>
        </p:txBody>
      </p:sp>
      <p:sp>
        <p:nvSpPr>
          <p:cNvPr id="9" name="Content Placeholder 2"/>
          <p:cNvSpPr>
            <a:spLocks noGrp="1"/>
          </p:cNvSpPr>
          <p:nvPr>
            <p:ph idx="1" hasCustomPrompt="1"/>
          </p:nvPr>
        </p:nvSpPr>
        <p:spPr>
          <a:xfrm>
            <a:off x="403535" y="4174565"/>
            <a:ext cx="8563918" cy="2360706"/>
          </a:xfrm>
        </p:spPr>
        <p:txBody>
          <a:bodyPr lIns="0" tIns="0" rIns="0" bIns="0">
            <a:noAutofit/>
          </a:bodyPr>
          <a:lstStyle>
            <a:lvl1pPr marL="0" marR="0" indent="0" algn="l" defTabSz="1172078" rtl="0" eaLnBrk="1" fontAlgn="auto" latinLnBrk="0" hangingPunct="1">
              <a:lnSpc>
                <a:spcPct val="100000"/>
              </a:lnSpc>
              <a:spcBef>
                <a:spcPts val="0"/>
              </a:spcBef>
              <a:spcAft>
                <a:spcPts val="2400"/>
              </a:spcAft>
              <a:buClr>
                <a:srgbClr val="D92231"/>
              </a:buClr>
              <a:buSzPct val="90000"/>
              <a:buFont typeface="Wingdings" charset="2"/>
              <a:buNone/>
              <a:tabLst/>
              <a:defRPr lang="pl-PL" sz="1200" b="0" baseline="0">
                <a:solidFill>
                  <a:schemeClr val="bg1"/>
                </a:solidFill>
                <a:latin typeface="Courier New"/>
                <a:cs typeface="Courier New"/>
              </a:defRPr>
            </a:lvl1pPr>
            <a:lvl2pPr marL="633413" indent="-257175">
              <a:spcBef>
                <a:spcPts val="600"/>
              </a:spcBef>
              <a:spcAft>
                <a:spcPts val="600"/>
              </a:spcAft>
              <a:buClr>
                <a:schemeClr val="tx2"/>
              </a:buClr>
              <a:defRPr sz="2300">
                <a:solidFill>
                  <a:schemeClr val="bg1"/>
                </a:solidFill>
                <a:latin typeface="+mn-lt"/>
              </a:defRPr>
            </a:lvl2pPr>
            <a:lvl3pPr marL="1196975" indent="-242888">
              <a:spcBef>
                <a:spcPts val="600"/>
              </a:spcBef>
              <a:spcAft>
                <a:spcPts val="600"/>
              </a:spcAft>
              <a:buClr>
                <a:schemeClr val="tx2"/>
              </a:buClr>
              <a:defRPr sz="2100">
                <a:solidFill>
                  <a:schemeClr val="bg1"/>
                </a:solidFill>
                <a:latin typeface="+mn-lt"/>
              </a:defRPr>
            </a:lvl3pPr>
            <a:lvl4pPr marL="1654175" indent="-222250">
              <a:buClr>
                <a:schemeClr val="tx2"/>
              </a:buClr>
              <a:defRPr sz="1800">
                <a:solidFill>
                  <a:schemeClr val="bg1"/>
                </a:solidFill>
                <a:latin typeface="+mn-lt"/>
              </a:defRPr>
            </a:lvl4pPr>
            <a:lvl5pPr marL="2109788" indent="-200025">
              <a:buClr>
                <a:schemeClr val="tx2"/>
              </a:buClr>
              <a:defRPr sz="1800">
                <a:solidFill>
                  <a:schemeClr val="bg1"/>
                </a:solidFill>
                <a:latin typeface="+mn-lt"/>
              </a:defRPr>
            </a:lvl5pPr>
          </a:lstStyle>
          <a:p>
            <a:pPr marL="0" marR="0" lvl="0" indent="0" algn="l" defTabSz="1172078" rtl="0" eaLnBrk="1" fontAlgn="auto" latinLnBrk="0" hangingPunct="1">
              <a:lnSpc>
                <a:spcPct val="100000"/>
              </a:lnSpc>
              <a:spcBef>
                <a:spcPts val="0"/>
              </a:spcBef>
              <a:spcAft>
                <a:spcPts val="2400"/>
              </a:spcAft>
              <a:buClr>
                <a:srgbClr val="D92231"/>
              </a:buClr>
              <a:buSzPct val="90000"/>
              <a:buFont typeface="Wingdings" charset="2"/>
              <a:buNone/>
              <a:tabLst/>
              <a:defRPr/>
            </a:pPr>
            <a:r>
              <a:rPr kumimoji="0" lang="pl-PL" sz="2000" b="0" i="0" u="none" strike="noStrike" kern="1200" cap="none" spc="0" normalizeH="0" baseline="0" noProof="0">
                <a:ln>
                  <a:noFill/>
                </a:ln>
                <a:solidFill>
                  <a:srgbClr val="FFFFFF"/>
                </a:solidFill>
                <a:effectLst/>
                <a:uLnTx/>
                <a:uFillTx/>
                <a:latin typeface="Courier New"/>
                <a:ea typeface="+mn-ea"/>
                <a:cs typeface="Courier New"/>
              </a:rPr>
              <a:t>function </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DB(</a:t>
            </a: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url</a:t>
            </a:r>
            <a:r>
              <a:rPr kumimoji="0" lang="pl-PL" sz="2000" b="0" i="0" u="none" strike="noStrike" kern="1200" cap="none" spc="0" normalizeH="0" baseline="0" noProof="0">
                <a:ln>
                  <a:noFill/>
                </a:ln>
                <a:solidFill>
                  <a:srgbClr val="FFFFFF"/>
                </a:solidFill>
                <a:effectLst/>
                <a:uLnTx/>
                <a:uFillTx/>
                <a:latin typeface="Courier New"/>
                <a:ea typeface="+mn-ea"/>
                <a:cs typeface="Courier New"/>
              </a:rPr>
              <a:t>) {</a:t>
            </a:r>
            <a:br>
              <a:rPr kumimoji="0" lang="pl-PL" sz="2000" b="0" i="0" u="none" strike="noStrike" kern="1200" cap="none" spc="0" normalizeH="0" baseline="0" noProof="0">
                <a:ln>
                  <a:noFill/>
                </a:ln>
                <a:solidFill>
                  <a:srgbClr val="FFFFFF"/>
                </a:solidFill>
                <a:effectLst/>
                <a:uLnTx/>
                <a:uFillTx/>
                <a:latin typeface="Courier New"/>
                <a:ea typeface="+mn-ea"/>
                <a:cs typeface="Courier New"/>
              </a:rPr>
            </a:br>
            <a:r>
              <a:rPr kumimoji="0" lang="pl-PL" sz="2000" b="0" i="0" u="none" strike="noStrike" kern="1200" cap="none" spc="0" normalizeH="0" baseline="0" noProof="0">
                <a:ln>
                  <a:noFill/>
                </a:ln>
                <a:solidFill>
                  <a:srgbClr val="FFFFFF"/>
                </a:solidFill>
                <a:effectLst/>
                <a:uLnTx/>
                <a:uFillTx/>
                <a:latin typeface="Courier New"/>
                <a:ea typeface="+mn-ea"/>
                <a:cs typeface="Courier New"/>
              </a:rPr>
              <a:t>    </a:t>
            </a: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this.url</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 </a:t>
            </a:r>
            <a:r>
              <a:rPr kumimoji="0" lang="pl-PL" sz="2000" b="0" i="0" u="none" strike="noStrike" kern="1200" cap="none" spc="0" normalizeH="0" baseline="0" noProof="0" err="1">
                <a:ln>
                  <a:noFill/>
                </a:ln>
                <a:solidFill>
                  <a:srgbClr val="FFFFFF"/>
                </a:solidFill>
                <a:effectLst/>
                <a:uLnTx/>
                <a:uFillTx/>
                <a:latin typeface="Courier New"/>
                <a:ea typeface="+mn-ea"/>
                <a:cs typeface="Courier New"/>
              </a:rPr>
              <a:t>url</a:t>
            </a:r>
            <a:r>
              <a:rPr kumimoji="0" lang="pl-PL" sz="2000" b="0" i="0" u="none" strike="noStrike" kern="1200" cap="none" spc="0" normalizeH="0" baseline="0" noProof="0">
                <a:ln>
                  <a:noFill/>
                </a:ln>
                <a:solidFill>
                  <a:srgbClr val="FFFFFF"/>
                </a:solidFill>
                <a:effectLst/>
                <a:uLnTx/>
                <a:uFillTx/>
                <a:latin typeface="Courier New"/>
                <a:ea typeface="+mn-ea"/>
                <a:cs typeface="Courier New"/>
              </a:rPr>
              <a:t>;</a:t>
            </a:r>
            <a:br>
              <a:rPr kumimoji="0" lang="pl-PL" sz="2000" b="0" i="0" u="none" strike="noStrike" kern="1200" cap="none" spc="0" normalizeH="0" baseline="0" noProof="0">
                <a:ln>
                  <a:noFill/>
                </a:ln>
                <a:solidFill>
                  <a:srgbClr val="FFFFFF"/>
                </a:solidFill>
                <a:effectLst/>
                <a:uLnTx/>
                <a:uFillTx/>
                <a:latin typeface="Courier New"/>
                <a:ea typeface="+mn-ea"/>
                <a:cs typeface="Courier New"/>
              </a:rPr>
            </a:br>
            <a:r>
              <a:rPr kumimoji="0" lang="pl-PL" sz="2000" b="0" i="0" u="none" strike="noStrike" kern="1200" cap="none" spc="0" normalizeH="0" baseline="0" noProof="0">
                <a:ln>
                  <a:noFill/>
                </a:ln>
                <a:solidFill>
                  <a:srgbClr val="FFFFFF"/>
                </a:solidFill>
                <a:effectLst/>
                <a:uLnTx/>
                <a:uFillTx/>
                <a:latin typeface="Courier New"/>
                <a:ea typeface="+mn-ea"/>
                <a:cs typeface="Courier New"/>
              </a:rPr>
              <a:t>}</a:t>
            </a:r>
            <a:endParaRPr kumimoji="0" lang="pl-PL" sz="2000" b="0" i="0" u="none" strike="noStrike" kern="1200" cap="none" spc="0" normalizeH="0" baseline="0" noProof="0" dirty="0">
              <a:ln>
                <a:noFill/>
              </a:ln>
              <a:solidFill>
                <a:srgbClr val="FFFFFF"/>
              </a:solidFill>
              <a:effectLst/>
              <a:uLnTx/>
              <a:uFillTx/>
              <a:latin typeface="Courier New"/>
              <a:ea typeface="+mn-ea"/>
              <a:cs typeface="Courier New"/>
            </a:endParaRPr>
          </a:p>
          <a:p>
            <a:pPr marL="0" marR="0" lvl="0" indent="0" algn="l" defTabSz="1172078" rtl="0" eaLnBrk="1" fontAlgn="auto" latinLnBrk="0" hangingPunct="1">
              <a:lnSpc>
                <a:spcPct val="100000"/>
              </a:lnSpc>
              <a:spcBef>
                <a:spcPts val="0"/>
              </a:spcBef>
              <a:spcAft>
                <a:spcPts val="2400"/>
              </a:spcAft>
              <a:buClr>
                <a:srgbClr val="D92231"/>
              </a:buClr>
              <a:buSzPct val="90000"/>
              <a:buFont typeface="Wingdings" charset="2"/>
              <a:buNone/>
              <a:tabLst/>
              <a:defRPr/>
            </a:pP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DB.prototype.info</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 </a:t>
            </a: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function</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a:t>
            </a: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callback</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a:t>
            </a:r>
            <a:br>
              <a:rPr kumimoji="0" lang="pl-PL" sz="2000" b="0" i="0" u="none" strike="noStrike" kern="1200" cap="none" spc="0" normalizeH="0" baseline="0" noProof="0" dirty="0">
                <a:ln>
                  <a:noFill/>
                </a:ln>
                <a:solidFill>
                  <a:srgbClr val="FFFFFF"/>
                </a:solidFill>
                <a:effectLst/>
                <a:uLnTx/>
                <a:uFillTx/>
                <a:latin typeface="Courier New"/>
                <a:ea typeface="+mn-ea"/>
                <a:cs typeface="Courier New"/>
              </a:rPr>
            </a:b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a:t>
            </a: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http.get</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a:t>
            </a: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this.url</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 ”/info”,</a:t>
            </a:r>
            <a:br>
              <a:rPr kumimoji="0" lang="pl-PL" sz="2000" b="0" i="0" u="none" strike="noStrike" kern="1200" cap="none" spc="0" normalizeH="0" baseline="0" noProof="0" dirty="0">
                <a:ln>
                  <a:noFill/>
                </a:ln>
                <a:solidFill>
                  <a:srgbClr val="FFFFFF"/>
                </a:solidFill>
                <a:effectLst/>
                <a:uLnTx/>
                <a:uFillTx/>
                <a:latin typeface="Courier New"/>
                <a:ea typeface="+mn-ea"/>
                <a:cs typeface="Courier New"/>
              </a:rPr>
            </a:b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a:t>
            </a: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callback</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a:t>
            </a:r>
            <a:br>
              <a:rPr kumimoji="0" lang="pl-PL" sz="2000" b="0" i="0" u="none" strike="noStrike" kern="1200" cap="none" spc="0" normalizeH="0" baseline="0" noProof="0" dirty="0">
                <a:ln>
                  <a:noFill/>
                </a:ln>
                <a:solidFill>
                  <a:srgbClr val="FFFFFF"/>
                </a:solidFill>
                <a:effectLst/>
                <a:uLnTx/>
                <a:uFillTx/>
                <a:latin typeface="Courier New"/>
                <a:ea typeface="+mn-ea"/>
                <a:cs typeface="Courier New"/>
              </a:rPr>
            </a:b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a:t>
            </a:r>
          </a:p>
        </p:txBody>
      </p:sp>
      <p:pic>
        <p:nvPicPr>
          <p:cNvPr id="10" name="Picture 9" descr="curtain-slide-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9157815" cy="241665"/>
          </a:xfrm>
          <a:prstGeom prst="rect">
            <a:avLst/>
          </a:prstGeom>
          <a:effectLst/>
        </p:spPr>
      </p:pic>
      <p:sp>
        <p:nvSpPr>
          <p:cNvPr id="14" name="Title 1"/>
          <p:cNvSpPr>
            <a:spLocks noGrp="1"/>
          </p:cNvSpPr>
          <p:nvPr>
            <p:ph type="ctrTitle" hasCustomPrompt="1"/>
          </p:nvPr>
        </p:nvSpPr>
        <p:spPr>
          <a:xfrm>
            <a:off x="419101" y="1016000"/>
            <a:ext cx="8413840" cy="584640"/>
          </a:xfrm>
          <a:noFill/>
        </p:spPr>
        <p:txBody>
          <a:bodyPr vert="horz" wrap="square" lIns="0" tIns="0" rIns="0" bIns="0" rtlCol="0" anchor="t" anchorCtr="0">
            <a:noAutofit/>
          </a:bodyPr>
          <a:lstStyle>
            <a:lvl1pPr marL="0" algn="l" defTabSz="1172078" rtl="0" eaLnBrk="1" latinLnBrk="0" hangingPunct="1">
              <a:lnSpc>
                <a:spcPts val="4000"/>
              </a:lnSpc>
              <a:spcBef>
                <a:spcPct val="0"/>
              </a:spcBef>
              <a:buNone/>
              <a:defRPr sz="3600" kern="1200">
                <a:solidFill>
                  <a:schemeClr val="tx1"/>
                </a:solidFill>
                <a:latin typeface="+mn-lt"/>
                <a:ea typeface="+mj-ea"/>
                <a:cs typeface="Tahoma"/>
              </a:defRPr>
            </a:lvl1pPr>
          </a:lstStyle>
          <a:p>
            <a:r>
              <a:rPr lang="en-US" dirty="0" smtClean="0"/>
              <a:t>Add Slide Title</a:t>
            </a:r>
            <a:endParaRPr dirty="0"/>
          </a:p>
        </p:txBody>
      </p:sp>
      <p:sp>
        <p:nvSpPr>
          <p:cNvPr id="15" name="Content Placeholder 2"/>
          <p:cNvSpPr>
            <a:spLocks noGrp="1"/>
          </p:cNvSpPr>
          <p:nvPr>
            <p:ph idx="10" hasCustomPrompt="1"/>
          </p:nvPr>
        </p:nvSpPr>
        <p:spPr>
          <a:xfrm>
            <a:off x="419101" y="1803400"/>
            <a:ext cx="8413840" cy="1485901"/>
          </a:xfrm>
        </p:spPr>
        <p:txBody>
          <a:bodyPr lIns="0" tIns="0" rIns="0" bIns="0">
            <a:noAutofit/>
          </a:bodyPr>
          <a:lstStyle>
            <a:lvl1pPr marL="0" indent="0">
              <a:spcBef>
                <a:spcPts val="1200"/>
              </a:spcBef>
              <a:spcAft>
                <a:spcPts val="600"/>
              </a:spcAft>
              <a:buClr>
                <a:schemeClr val="tx2"/>
              </a:buClr>
              <a:buNone/>
              <a:defRPr sz="2300">
                <a:latin typeface="+mn-lt"/>
              </a:defRPr>
            </a:lvl1pPr>
            <a:lvl2pPr marL="633413" indent="-257175">
              <a:spcBef>
                <a:spcPts val="600"/>
              </a:spcBef>
              <a:spcAft>
                <a:spcPts val="600"/>
              </a:spcAft>
              <a:buClr>
                <a:schemeClr val="tx2"/>
              </a:buClr>
              <a:defRPr sz="2300">
                <a:latin typeface="+mn-lt"/>
              </a:defRPr>
            </a:lvl2pPr>
            <a:lvl3pPr marL="1196975" indent="-242888">
              <a:spcBef>
                <a:spcPts val="600"/>
              </a:spcBef>
              <a:spcAft>
                <a:spcPts val="600"/>
              </a:spcAft>
              <a:buClr>
                <a:schemeClr val="tx2"/>
              </a:buClr>
              <a:defRPr sz="2100">
                <a:latin typeface="+mn-lt"/>
              </a:defRPr>
            </a:lvl3pPr>
            <a:lvl4pPr marL="1654175" indent="-222250">
              <a:buClr>
                <a:schemeClr val="tx2"/>
              </a:buClr>
              <a:defRPr sz="1800">
                <a:latin typeface="+mn-lt"/>
              </a:defRPr>
            </a:lvl4pPr>
            <a:lvl5pPr marL="2109788" indent="-200025">
              <a:buClr>
                <a:schemeClr val="tx2"/>
              </a:buClr>
              <a:defRPr sz="1800">
                <a:latin typeface="+mn-lt"/>
              </a:defRPr>
            </a:lvl5pPr>
          </a:lstStyle>
          <a:p>
            <a:pPr lvl="0"/>
            <a:r>
              <a:rPr lang="en-US" dirty="0" smtClean="0"/>
              <a:t>Click to Add Paragraph</a:t>
            </a:r>
          </a:p>
          <a:p>
            <a:pPr lvl="0"/>
            <a:endParaRPr lang="en-US" dirty="0" smtClean="0"/>
          </a:p>
        </p:txBody>
      </p:sp>
      <p:pic>
        <p:nvPicPr>
          <p:cNvPr id="16" name="Picture 15" descr="MarkLogic_RGB.wm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660" y="476504"/>
            <a:ext cx="1117097" cy="298450"/>
          </a:xfrm>
          <a:prstGeom prst="rect">
            <a:avLst/>
          </a:prstGeom>
        </p:spPr>
      </p:pic>
    </p:spTree>
    <p:extLst>
      <p:ext uri="{BB962C8B-B14F-4D97-AF65-F5344CB8AC3E}">
        <p14:creationId xmlns:p14="http://schemas.microsoft.com/office/powerpoint/2010/main" val="3996431866"/>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55FD35E3-C08D-7A41-89CA-D952DDCB1691}" type="datetimeFigureOut">
              <a:rPr lang="en-US" smtClean="0"/>
              <a:t>3/24/15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D1035C2-0043-4142-93E5-D35E235BDC18}" type="slidenum">
              <a:rPr lang="en-US" smtClean="0"/>
              <a:t>‹#›</a:t>
            </a:fld>
            <a:endParaRPr lang="en-US"/>
          </a:p>
        </p:txBody>
      </p:sp>
    </p:spTree>
    <p:extLst>
      <p:ext uri="{BB962C8B-B14F-4D97-AF65-F5344CB8AC3E}">
        <p14:creationId xmlns:p14="http://schemas.microsoft.com/office/powerpoint/2010/main" val="2285263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5FD35E3-C08D-7A41-89CA-D952DDCB1691}" type="datetimeFigureOut">
              <a:rPr lang="en-US" smtClean="0"/>
              <a:t>3/24/15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D1035C2-0043-4142-93E5-D35E235BDC18}" type="slidenum">
              <a:rPr lang="en-US" smtClean="0"/>
              <a:t>‹#›</a:t>
            </a:fld>
            <a:endParaRPr lang="en-US"/>
          </a:p>
        </p:txBody>
      </p:sp>
    </p:spTree>
    <p:extLst>
      <p:ext uri="{BB962C8B-B14F-4D97-AF65-F5344CB8AC3E}">
        <p14:creationId xmlns:p14="http://schemas.microsoft.com/office/powerpoint/2010/main" val="2571406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5FD35E3-C08D-7A41-89CA-D952DDCB1691}" type="datetimeFigureOut">
              <a:rPr lang="en-US" smtClean="0"/>
              <a:t>3/24/15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D1035C2-0043-4142-93E5-D35E235BDC18}" type="slidenum">
              <a:rPr lang="en-US" smtClean="0"/>
              <a:t>‹#›</a:t>
            </a:fld>
            <a:endParaRPr lang="en-US"/>
          </a:p>
        </p:txBody>
      </p:sp>
    </p:spTree>
    <p:extLst>
      <p:ext uri="{BB962C8B-B14F-4D97-AF65-F5344CB8AC3E}">
        <p14:creationId xmlns:p14="http://schemas.microsoft.com/office/powerpoint/2010/main" val="35500914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theme" Target="../theme/theme3.xml"/><Relationship Id="rId1" Type="http://schemas.openxmlformats.org/officeDocument/2006/relationships/slideLayout" Target="../slideLayouts/slideLayout19.xml"/><Relationship Id="rId2"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slideLayout" Target="../slideLayouts/slideLayout38.xml"/><Relationship Id="rId14" Type="http://schemas.openxmlformats.org/officeDocument/2006/relationships/slideLayout" Target="../slideLayouts/slideLayout39.xml"/><Relationship Id="rId15" Type="http://schemas.openxmlformats.org/officeDocument/2006/relationships/slideLayout" Target="../slideLayouts/slideLayout40.xml"/><Relationship Id="rId16" Type="http://schemas.openxmlformats.org/officeDocument/2006/relationships/theme" Target="../theme/theme4.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9.xml"/><Relationship Id="rId20" Type="http://schemas.openxmlformats.org/officeDocument/2006/relationships/slideLayout" Target="../slideLayouts/slideLayout60.xml"/><Relationship Id="rId21" Type="http://schemas.openxmlformats.org/officeDocument/2006/relationships/slideLayout" Target="../slideLayouts/slideLayout61.xml"/><Relationship Id="rId22" Type="http://schemas.openxmlformats.org/officeDocument/2006/relationships/theme" Target="../theme/theme5.xml"/><Relationship Id="rId10" Type="http://schemas.openxmlformats.org/officeDocument/2006/relationships/slideLayout" Target="../slideLayouts/slideLayout50.xml"/><Relationship Id="rId11" Type="http://schemas.openxmlformats.org/officeDocument/2006/relationships/slideLayout" Target="../slideLayouts/slideLayout51.xml"/><Relationship Id="rId12" Type="http://schemas.openxmlformats.org/officeDocument/2006/relationships/slideLayout" Target="../slideLayouts/slideLayout52.xml"/><Relationship Id="rId13" Type="http://schemas.openxmlformats.org/officeDocument/2006/relationships/slideLayout" Target="../slideLayouts/slideLayout53.xml"/><Relationship Id="rId14" Type="http://schemas.openxmlformats.org/officeDocument/2006/relationships/slideLayout" Target="../slideLayouts/slideLayout54.xml"/><Relationship Id="rId15" Type="http://schemas.openxmlformats.org/officeDocument/2006/relationships/slideLayout" Target="../slideLayouts/slideLayout55.xml"/><Relationship Id="rId16" Type="http://schemas.openxmlformats.org/officeDocument/2006/relationships/slideLayout" Target="../slideLayouts/slideLayout56.xml"/><Relationship Id="rId17" Type="http://schemas.openxmlformats.org/officeDocument/2006/relationships/slideLayout" Target="../slideLayouts/slideLayout57.xml"/><Relationship Id="rId18" Type="http://schemas.openxmlformats.org/officeDocument/2006/relationships/slideLayout" Target="../slideLayouts/slideLayout58.xml"/><Relationship Id="rId19" Type="http://schemas.openxmlformats.org/officeDocument/2006/relationships/slideLayout" Target="../slideLayouts/slideLayout59.xml"/><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Screen Shot 2015-03-12 at 4.25.57 PM.png"/>
          <p:cNvPicPr>
            <a:picLocks noChangeAspect="1"/>
          </p:cNvPicPr>
          <p:nvPr userDrawn="1"/>
        </p:nvPicPr>
        <p:blipFill rotWithShape="1">
          <a:blip r:embed="rId13">
            <a:alphaModFix/>
            <a:extLst>
              <a:ext uri="{28A0092B-C50C-407E-A947-70E740481C1C}">
                <a14:useLocalDpi xmlns:a14="http://schemas.microsoft.com/office/drawing/2010/main" val="0"/>
              </a:ext>
            </a:extLst>
          </a:blip>
          <a:srcRect l="10630" t="7626" r="41184" b="59670"/>
          <a:stretch/>
        </p:blipFill>
        <p:spPr>
          <a:xfrm>
            <a:off x="0" y="0"/>
            <a:ext cx="9144000" cy="1417638"/>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149769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4000" b="1" kern="1200">
          <a:solidFill>
            <a:schemeClr val="bg1"/>
          </a:solidFill>
          <a:latin typeface="Avenir Black"/>
          <a:ea typeface="+mj-ea"/>
          <a:cs typeface="Avenir Black"/>
        </a:defRPr>
      </a:lvl1pPr>
    </p:titleStyle>
    <p:bodyStyle>
      <a:lvl1pPr marL="342900" indent="-342900" algn="l" defTabSz="457200" rtl="0" eaLnBrk="1" latinLnBrk="0" hangingPunct="1">
        <a:spcBef>
          <a:spcPct val="20000"/>
        </a:spcBef>
        <a:buFont typeface="Arial"/>
        <a:buChar char="•"/>
        <a:defRPr sz="3200" kern="1200">
          <a:solidFill>
            <a:srgbClr val="27394C"/>
          </a:solidFill>
          <a:latin typeface="Tahoma"/>
          <a:ea typeface="+mn-ea"/>
          <a:cs typeface="Tahoma"/>
        </a:defRPr>
      </a:lvl1pPr>
      <a:lvl2pPr marL="742950" indent="-285750" algn="l" defTabSz="457200" rtl="0" eaLnBrk="1" latinLnBrk="0" hangingPunct="1">
        <a:spcBef>
          <a:spcPct val="20000"/>
        </a:spcBef>
        <a:buFont typeface="Arial"/>
        <a:buChar char="–"/>
        <a:defRPr sz="2800" kern="1200">
          <a:solidFill>
            <a:srgbClr val="27394C"/>
          </a:solidFill>
          <a:latin typeface="Tahoma"/>
          <a:ea typeface="+mn-ea"/>
          <a:cs typeface="Tahoma"/>
        </a:defRPr>
      </a:lvl2pPr>
      <a:lvl3pPr marL="1143000" indent="-228600" algn="l" defTabSz="457200" rtl="0" eaLnBrk="1" latinLnBrk="0" hangingPunct="1">
        <a:spcBef>
          <a:spcPct val="20000"/>
        </a:spcBef>
        <a:buFont typeface="Arial"/>
        <a:buChar char="•"/>
        <a:defRPr sz="2400" kern="1200">
          <a:solidFill>
            <a:srgbClr val="27394C"/>
          </a:solidFill>
          <a:latin typeface="Tahoma"/>
          <a:ea typeface="+mn-ea"/>
          <a:cs typeface="Tahoma"/>
        </a:defRPr>
      </a:lvl3pPr>
      <a:lvl4pPr marL="1600200" indent="-228600" algn="l" defTabSz="457200" rtl="0" eaLnBrk="1" latinLnBrk="0" hangingPunct="1">
        <a:spcBef>
          <a:spcPct val="20000"/>
        </a:spcBef>
        <a:buFont typeface="Arial"/>
        <a:buChar char="–"/>
        <a:defRPr sz="2000" kern="1200">
          <a:solidFill>
            <a:srgbClr val="27394C"/>
          </a:solidFill>
          <a:latin typeface="Tahoma"/>
          <a:ea typeface="+mn-ea"/>
          <a:cs typeface="Tahoma"/>
        </a:defRPr>
      </a:lvl4pPr>
      <a:lvl5pPr marL="2057400" indent="-228600" algn="l" defTabSz="457200" rtl="0" eaLnBrk="1" latinLnBrk="0" hangingPunct="1">
        <a:spcBef>
          <a:spcPct val="20000"/>
        </a:spcBef>
        <a:buFont typeface="Arial"/>
        <a:buChar char="»"/>
        <a:defRPr sz="2000" kern="1200">
          <a:solidFill>
            <a:srgbClr val="27394C"/>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126170"/>
            <a:ext cx="8412480" cy="73152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65760" y="1026758"/>
            <a:ext cx="8412480" cy="508325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603470" y="6443515"/>
            <a:ext cx="1618475" cy="274320"/>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914400" eaLnBrk="0" fontAlgn="base" hangingPunct="0">
              <a:spcBef>
                <a:spcPct val="0"/>
              </a:spcBef>
              <a:spcAft>
                <a:spcPct val="0"/>
              </a:spcAft>
            </a:pPr>
            <a:fld id="{9DB2E4B6-0705-4840-BAFD-763F37316ADD}" type="datetime1">
              <a:rPr lang="en-US" smtClean="0">
                <a:solidFill>
                  <a:srgbClr val="000000">
                    <a:tint val="75000"/>
                  </a:srgbClr>
                </a:solidFill>
                <a:latin typeface="Arial" charset="0"/>
                <a:ea typeface="MS PGothic" pitchFamily="34" charset="-128"/>
                <a:cs typeface="Arial" charset="0"/>
              </a:rPr>
              <a:pPr defTabSz="914400" eaLnBrk="0" fontAlgn="base" hangingPunct="0">
                <a:spcBef>
                  <a:spcPct val="0"/>
                </a:spcBef>
                <a:spcAft>
                  <a:spcPct val="0"/>
                </a:spcAft>
              </a:pPr>
              <a:t>3/24/15</a:t>
            </a:fld>
            <a:endParaRPr lang="en-US">
              <a:solidFill>
                <a:srgbClr val="000000">
                  <a:tint val="75000"/>
                </a:srgbClr>
              </a:solidFill>
              <a:latin typeface="Arial" charset="0"/>
              <a:ea typeface="MS PGothic" pitchFamily="34" charset="-128"/>
              <a:cs typeface="Arial" charset="0"/>
            </a:endParaRPr>
          </a:p>
        </p:txBody>
      </p:sp>
      <p:sp>
        <p:nvSpPr>
          <p:cNvPr id="5" name="Footer Placeholder 4"/>
          <p:cNvSpPr>
            <a:spLocks noGrp="1"/>
          </p:cNvSpPr>
          <p:nvPr>
            <p:ph type="ftr" sz="quarter" idx="3"/>
          </p:nvPr>
        </p:nvSpPr>
        <p:spPr>
          <a:xfrm>
            <a:off x="1077145" y="6443515"/>
            <a:ext cx="4416575" cy="274320"/>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914400" eaLnBrk="0" fontAlgn="base" hangingPunct="0">
              <a:spcBef>
                <a:spcPct val="0"/>
              </a:spcBef>
              <a:spcAft>
                <a:spcPct val="0"/>
              </a:spcAft>
            </a:pPr>
            <a:endParaRPr lang="en-US" dirty="0">
              <a:solidFill>
                <a:srgbClr val="000000">
                  <a:tint val="75000"/>
                </a:srgbClr>
              </a:solidFill>
              <a:latin typeface="Arial" charset="0"/>
              <a:ea typeface="MS PGothic" pitchFamily="34" charset="-128"/>
              <a:cs typeface="Arial" charset="0"/>
            </a:endParaRPr>
          </a:p>
        </p:txBody>
      </p:sp>
      <p:sp>
        <p:nvSpPr>
          <p:cNvPr id="6" name="Slide Number Placeholder 5"/>
          <p:cNvSpPr>
            <a:spLocks noGrp="1"/>
          </p:cNvSpPr>
          <p:nvPr>
            <p:ph type="sldNum" sz="quarter" idx="4"/>
          </p:nvPr>
        </p:nvSpPr>
        <p:spPr>
          <a:xfrm>
            <a:off x="371268" y="6434695"/>
            <a:ext cx="543135" cy="274320"/>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914400" eaLnBrk="0" fontAlgn="base" hangingPunct="0">
              <a:spcBef>
                <a:spcPct val="0"/>
              </a:spcBef>
              <a:spcAft>
                <a:spcPct val="0"/>
              </a:spcAft>
            </a:pPr>
            <a:fld id="{E06DA0A6-F3FC-4FF8-8962-9B0A1C919317}" type="slidenum">
              <a:rPr lang="en-US" smtClean="0">
                <a:solidFill>
                  <a:srgbClr val="000000">
                    <a:tint val="75000"/>
                  </a:srgbClr>
                </a:solidFill>
                <a:latin typeface="Arial" charset="0"/>
                <a:ea typeface="MS PGothic" pitchFamily="34" charset="-128"/>
                <a:cs typeface="Arial" charset="0"/>
              </a:rPr>
              <a:pPr defTabSz="914400" eaLnBrk="0" fontAlgn="base" hangingPunct="0">
                <a:spcBef>
                  <a:spcPct val="0"/>
                </a:spcBef>
                <a:spcAft>
                  <a:spcPct val="0"/>
                </a:spcAft>
              </a:pPr>
              <a:t>‹#›</a:t>
            </a:fld>
            <a:endParaRPr lang="en-US">
              <a:solidFill>
                <a:srgbClr val="000000">
                  <a:tint val="75000"/>
                </a:srgbClr>
              </a:solidFill>
              <a:latin typeface="Arial" charset="0"/>
              <a:ea typeface="MS PGothic" pitchFamily="34" charset="-128"/>
              <a:cs typeface="Arial" charset="0"/>
            </a:endParaRPr>
          </a:p>
        </p:txBody>
      </p:sp>
    </p:spTree>
    <p:extLst>
      <p:ext uri="{BB962C8B-B14F-4D97-AF65-F5344CB8AC3E}">
        <p14:creationId xmlns:p14="http://schemas.microsoft.com/office/powerpoint/2010/main" val="102370036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Lst>
  <p:hf hdr="0" ftr="0" dt="0"/>
  <p:txStyles>
    <p:titleStyle>
      <a:lvl1pPr algn="l" defTabSz="914400" rtl="0" eaLnBrk="1" latinLnBrk="0" hangingPunct="1">
        <a:lnSpc>
          <a:spcPct val="90000"/>
        </a:lnSpc>
        <a:spcBef>
          <a:spcPct val="0"/>
        </a:spcBef>
        <a:buNone/>
        <a:defRPr sz="3600" b="1" kern="1200" spc="-80">
          <a:solidFill>
            <a:schemeClr val="tx2"/>
          </a:solidFill>
          <a:latin typeface="Cambria"/>
          <a:ea typeface="+mj-ea"/>
          <a:cs typeface="Cambria"/>
        </a:defRPr>
      </a:lvl1pPr>
    </p:titleStyle>
    <p:bodyStyle>
      <a:lvl1pPr marL="0" indent="0" algn="l" defTabSz="914400" rtl="0" eaLnBrk="1" latinLnBrk="0" hangingPunct="1">
        <a:lnSpc>
          <a:spcPct val="100000"/>
        </a:lnSpc>
        <a:spcBef>
          <a:spcPts val="600"/>
        </a:spcBef>
        <a:buFont typeface="Arial" pitchFamily="34" charset="0"/>
        <a:buNone/>
        <a:defRPr sz="20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itchFamily="34" charset="0"/>
        <a:buChar char="•"/>
        <a:defRPr sz="2000" kern="1200">
          <a:solidFill>
            <a:schemeClr val="tx1"/>
          </a:solidFill>
          <a:latin typeface="+mn-lt"/>
          <a:ea typeface="+mn-ea"/>
          <a:cs typeface="+mn-cs"/>
        </a:defRPr>
      </a:lvl2pPr>
      <a:lvl3pPr marL="457200" indent="-228600" algn="l" defTabSz="914400" rtl="0" eaLnBrk="1" latinLnBrk="0" hangingPunct="1">
        <a:lnSpc>
          <a:spcPct val="100000"/>
        </a:lnSpc>
        <a:spcBef>
          <a:spcPts val="600"/>
        </a:spcBef>
        <a:buClr>
          <a:schemeClr val="accent1"/>
        </a:buClr>
        <a:buFont typeface="Arial" pitchFamily="34" charset="0"/>
        <a:buChar char="–"/>
        <a:defRPr sz="2000" kern="1200">
          <a:solidFill>
            <a:schemeClr val="tx1"/>
          </a:solidFill>
          <a:latin typeface="+mn-lt"/>
          <a:ea typeface="+mn-ea"/>
          <a:cs typeface="+mn-cs"/>
        </a:defRPr>
      </a:lvl3pPr>
      <a:lvl4pPr marL="685800" indent="-182880" algn="l" defTabSz="914400" rtl="0" eaLnBrk="1" latinLnBrk="0" hangingPunct="1">
        <a:lnSpc>
          <a:spcPct val="100000"/>
        </a:lnSpc>
        <a:spcBef>
          <a:spcPts val="600"/>
        </a:spcBef>
        <a:buClr>
          <a:schemeClr val="accent3"/>
        </a:buClr>
        <a:buFont typeface="Arial" pitchFamily="34" charset="0"/>
        <a:buChar char="•"/>
        <a:defRPr sz="1600" kern="1200">
          <a:solidFill>
            <a:schemeClr val="tx1"/>
          </a:solidFill>
          <a:latin typeface="+mn-lt"/>
          <a:ea typeface="+mn-ea"/>
          <a:cs typeface="+mn-cs"/>
        </a:defRPr>
      </a:lvl4pPr>
      <a:lvl5pPr marL="932688" indent="-228600" algn="l" defTabSz="914400" rtl="0" eaLnBrk="1" latinLnBrk="0" hangingPunct="1">
        <a:lnSpc>
          <a:spcPct val="100000"/>
        </a:lnSpc>
        <a:spcBef>
          <a:spcPts val="600"/>
        </a:spcBef>
        <a:buClr>
          <a:schemeClr val="accent3"/>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126170"/>
            <a:ext cx="8412480" cy="73152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65760" y="1026758"/>
            <a:ext cx="8412480" cy="508325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603470" y="6443515"/>
            <a:ext cx="1618475" cy="274320"/>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914400" eaLnBrk="0" fontAlgn="base" hangingPunct="0">
              <a:spcBef>
                <a:spcPct val="0"/>
              </a:spcBef>
              <a:spcAft>
                <a:spcPct val="0"/>
              </a:spcAft>
            </a:pPr>
            <a:fld id="{9DB2E4B6-0705-4840-BAFD-763F37316ADD}" type="datetime1">
              <a:rPr lang="en-US" smtClean="0">
                <a:solidFill>
                  <a:srgbClr val="000000">
                    <a:tint val="75000"/>
                  </a:srgbClr>
                </a:solidFill>
                <a:latin typeface="Arial" charset="0"/>
                <a:ea typeface="MS PGothic" pitchFamily="34" charset="-128"/>
                <a:cs typeface="Arial" charset="0"/>
              </a:rPr>
              <a:pPr defTabSz="914400" eaLnBrk="0" fontAlgn="base" hangingPunct="0">
                <a:spcBef>
                  <a:spcPct val="0"/>
                </a:spcBef>
                <a:spcAft>
                  <a:spcPct val="0"/>
                </a:spcAft>
              </a:pPr>
              <a:t>3/24/15</a:t>
            </a:fld>
            <a:endParaRPr lang="en-US">
              <a:solidFill>
                <a:srgbClr val="000000">
                  <a:tint val="75000"/>
                </a:srgbClr>
              </a:solidFill>
              <a:latin typeface="Arial" charset="0"/>
              <a:ea typeface="MS PGothic" pitchFamily="34" charset="-128"/>
              <a:cs typeface="Arial" charset="0"/>
            </a:endParaRPr>
          </a:p>
        </p:txBody>
      </p:sp>
      <p:sp>
        <p:nvSpPr>
          <p:cNvPr id="5" name="Footer Placeholder 4"/>
          <p:cNvSpPr>
            <a:spLocks noGrp="1"/>
          </p:cNvSpPr>
          <p:nvPr>
            <p:ph type="ftr" sz="quarter" idx="3"/>
          </p:nvPr>
        </p:nvSpPr>
        <p:spPr>
          <a:xfrm>
            <a:off x="1077145" y="6443515"/>
            <a:ext cx="4416575" cy="274320"/>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914400" eaLnBrk="0" fontAlgn="base" hangingPunct="0">
              <a:spcBef>
                <a:spcPct val="0"/>
              </a:spcBef>
              <a:spcAft>
                <a:spcPct val="0"/>
              </a:spcAft>
            </a:pPr>
            <a:endParaRPr lang="en-US" dirty="0">
              <a:solidFill>
                <a:srgbClr val="000000">
                  <a:tint val="75000"/>
                </a:srgbClr>
              </a:solidFill>
              <a:latin typeface="Arial" charset="0"/>
              <a:ea typeface="MS PGothic" pitchFamily="34" charset="-128"/>
              <a:cs typeface="Arial" charset="0"/>
            </a:endParaRPr>
          </a:p>
        </p:txBody>
      </p:sp>
      <p:sp>
        <p:nvSpPr>
          <p:cNvPr id="6" name="Slide Number Placeholder 5"/>
          <p:cNvSpPr>
            <a:spLocks noGrp="1"/>
          </p:cNvSpPr>
          <p:nvPr>
            <p:ph type="sldNum" sz="quarter" idx="4"/>
          </p:nvPr>
        </p:nvSpPr>
        <p:spPr>
          <a:xfrm>
            <a:off x="371268" y="6434695"/>
            <a:ext cx="543135" cy="274320"/>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914400" eaLnBrk="0" fontAlgn="base" hangingPunct="0">
              <a:spcBef>
                <a:spcPct val="0"/>
              </a:spcBef>
              <a:spcAft>
                <a:spcPct val="0"/>
              </a:spcAft>
            </a:pPr>
            <a:fld id="{E06DA0A6-F3FC-4FF8-8962-9B0A1C919317}" type="slidenum">
              <a:rPr lang="en-US" smtClean="0">
                <a:solidFill>
                  <a:srgbClr val="000000">
                    <a:tint val="75000"/>
                  </a:srgbClr>
                </a:solidFill>
                <a:latin typeface="Arial" charset="0"/>
                <a:ea typeface="MS PGothic" pitchFamily="34" charset="-128"/>
                <a:cs typeface="Arial" charset="0"/>
              </a:rPr>
              <a:pPr defTabSz="914400" eaLnBrk="0" fontAlgn="base" hangingPunct="0">
                <a:spcBef>
                  <a:spcPct val="0"/>
                </a:spcBef>
                <a:spcAft>
                  <a:spcPct val="0"/>
                </a:spcAft>
              </a:pPr>
              <a:t>‹#›</a:t>
            </a:fld>
            <a:endParaRPr lang="en-US">
              <a:solidFill>
                <a:srgbClr val="000000">
                  <a:tint val="75000"/>
                </a:srgbClr>
              </a:solidFill>
              <a:latin typeface="Arial" charset="0"/>
              <a:ea typeface="MS PGothic" pitchFamily="34" charset="-128"/>
              <a:cs typeface="Arial" charset="0"/>
            </a:endParaRPr>
          </a:p>
        </p:txBody>
      </p:sp>
    </p:spTree>
    <p:extLst>
      <p:ext uri="{BB962C8B-B14F-4D97-AF65-F5344CB8AC3E}">
        <p14:creationId xmlns:p14="http://schemas.microsoft.com/office/powerpoint/2010/main" val="303277736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Lst>
  <p:hf hdr="0" ftr="0" dt="0"/>
  <p:txStyles>
    <p:titleStyle>
      <a:lvl1pPr algn="l" defTabSz="914400" rtl="0" eaLnBrk="1" latinLnBrk="0" hangingPunct="1">
        <a:lnSpc>
          <a:spcPct val="90000"/>
        </a:lnSpc>
        <a:spcBef>
          <a:spcPct val="0"/>
        </a:spcBef>
        <a:buNone/>
        <a:defRPr sz="3600" b="1" kern="1200" spc="-80">
          <a:solidFill>
            <a:schemeClr val="tx2"/>
          </a:solidFill>
          <a:latin typeface="Cambria"/>
          <a:ea typeface="+mj-ea"/>
          <a:cs typeface="Cambria"/>
        </a:defRPr>
      </a:lvl1pPr>
    </p:titleStyle>
    <p:bodyStyle>
      <a:lvl1pPr marL="0" indent="0" algn="l" defTabSz="914400" rtl="0" eaLnBrk="1" latinLnBrk="0" hangingPunct="1">
        <a:lnSpc>
          <a:spcPct val="100000"/>
        </a:lnSpc>
        <a:spcBef>
          <a:spcPts val="600"/>
        </a:spcBef>
        <a:buFont typeface="Arial" pitchFamily="34" charset="0"/>
        <a:buNone/>
        <a:defRPr sz="20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itchFamily="34" charset="0"/>
        <a:buChar char="•"/>
        <a:defRPr sz="2000" kern="1200">
          <a:solidFill>
            <a:schemeClr val="tx1"/>
          </a:solidFill>
          <a:latin typeface="+mn-lt"/>
          <a:ea typeface="+mn-ea"/>
          <a:cs typeface="+mn-cs"/>
        </a:defRPr>
      </a:lvl2pPr>
      <a:lvl3pPr marL="457200" indent="-228600" algn="l" defTabSz="914400" rtl="0" eaLnBrk="1" latinLnBrk="0" hangingPunct="1">
        <a:lnSpc>
          <a:spcPct val="100000"/>
        </a:lnSpc>
        <a:spcBef>
          <a:spcPts val="600"/>
        </a:spcBef>
        <a:buClr>
          <a:schemeClr val="accent1"/>
        </a:buClr>
        <a:buFont typeface="Arial" pitchFamily="34" charset="0"/>
        <a:buChar char="–"/>
        <a:defRPr sz="2000" kern="1200">
          <a:solidFill>
            <a:schemeClr val="tx1"/>
          </a:solidFill>
          <a:latin typeface="+mn-lt"/>
          <a:ea typeface="+mn-ea"/>
          <a:cs typeface="+mn-cs"/>
        </a:defRPr>
      </a:lvl3pPr>
      <a:lvl4pPr marL="685800" indent="-182880" algn="l" defTabSz="914400" rtl="0" eaLnBrk="1" latinLnBrk="0" hangingPunct="1">
        <a:lnSpc>
          <a:spcPct val="100000"/>
        </a:lnSpc>
        <a:spcBef>
          <a:spcPts val="600"/>
        </a:spcBef>
        <a:buClr>
          <a:schemeClr val="accent3"/>
        </a:buClr>
        <a:buFont typeface="Arial" pitchFamily="34" charset="0"/>
        <a:buChar char="•"/>
        <a:defRPr sz="1600" kern="1200">
          <a:solidFill>
            <a:schemeClr val="tx1"/>
          </a:solidFill>
          <a:latin typeface="+mn-lt"/>
          <a:ea typeface="+mn-ea"/>
          <a:cs typeface="+mn-cs"/>
        </a:defRPr>
      </a:lvl4pPr>
      <a:lvl5pPr marL="932688" indent="-228600" algn="l" defTabSz="914400" rtl="0" eaLnBrk="1" latinLnBrk="0" hangingPunct="1">
        <a:lnSpc>
          <a:spcPct val="100000"/>
        </a:lnSpc>
        <a:spcBef>
          <a:spcPts val="600"/>
        </a:spcBef>
        <a:buClr>
          <a:schemeClr val="accent3"/>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126170"/>
            <a:ext cx="8412480" cy="60442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65760" y="956728"/>
            <a:ext cx="8412480" cy="50454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159765" y="6434695"/>
            <a:ext cx="1618475"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914400" eaLnBrk="0" fontAlgn="base" hangingPunct="0">
              <a:spcBef>
                <a:spcPct val="0"/>
              </a:spcBef>
              <a:spcAft>
                <a:spcPct val="0"/>
              </a:spcAft>
            </a:pPr>
            <a:fld id="{466A1E1C-8A95-4681-B6AB-09BDB4F0666A}" type="datetimeFigureOut">
              <a:rPr lang="en-US" smtClean="0">
                <a:solidFill>
                  <a:srgbClr val="B1B3B3">
                    <a:tint val="75000"/>
                  </a:srgbClr>
                </a:solidFill>
                <a:latin typeface="Arial" charset="0"/>
                <a:ea typeface="MS PGothic" pitchFamily="34" charset="-128"/>
                <a:cs typeface="Arial" charset="0"/>
              </a:rPr>
              <a:pPr defTabSz="914400" eaLnBrk="0" fontAlgn="base" hangingPunct="0">
                <a:spcBef>
                  <a:spcPct val="0"/>
                </a:spcBef>
                <a:spcAft>
                  <a:spcPct val="0"/>
                </a:spcAft>
              </a:pPr>
              <a:t>3/24/15</a:t>
            </a:fld>
            <a:endParaRPr lang="en-US">
              <a:solidFill>
                <a:srgbClr val="B1B3B3">
                  <a:tint val="75000"/>
                </a:srgbClr>
              </a:solidFill>
              <a:latin typeface="Arial" charset="0"/>
              <a:ea typeface="MS PGothic" pitchFamily="34" charset="-128"/>
              <a:cs typeface="Arial" charset="0"/>
            </a:endParaRPr>
          </a:p>
        </p:txBody>
      </p:sp>
      <p:sp>
        <p:nvSpPr>
          <p:cNvPr id="5" name="Footer Placeholder 4"/>
          <p:cNvSpPr>
            <a:spLocks noGrp="1"/>
          </p:cNvSpPr>
          <p:nvPr>
            <p:ph type="ftr" sz="quarter" idx="3"/>
          </p:nvPr>
        </p:nvSpPr>
        <p:spPr>
          <a:xfrm>
            <a:off x="1077145" y="6443515"/>
            <a:ext cx="5952775"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914400" eaLnBrk="0" fontAlgn="base" hangingPunct="0">
              <a:spcBef>
                <a:spcPct val="0"/>
              </a:spcBef>
              <a:spcAft>
                <a:spcPct val="0"/>
              </a:spcAft>
            </a:pPr>
            <a:endParaRPr lang="en-US" dirty="0">
              <a:solidFill>
                <a:srgbClr val="B1B3B3">
                  <a:tint val="75000"/>
                </a:srgbClr>
              </a:solidFill>
              <a:latin typeface="Arial" charset="0"/>
              <a:ea typeface="MS PGothic" pitchFamily="34" charset="-128"/>
              <a:cs typeface="Arial" charset="0"/>
            </a:endParaRPr>
          </a:p>
        </p:txBody>
      </p:sp>
      <p:sp>
        <p:nvSpPr>
          <p:cNvPr id="6" name="Slide Number Placeholder 5"/>
          <p:cNvSpPr>
            <a:spLocks noGrp="1"/>
          </p:cNvSpPr>
          <p:nvPr>
            <p:ph type="sldNum" sz="quarter" idx="4"/>
          </p:nvPr>
        </p:nvSpPr>
        <p:spPr>
          <a:xfrm>
            <a:off x="371268" y="6434695"/>
            <a:ext cx="543135"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914400" eaLnBrk="0" fontAlgn="base" hangingPunct="0">
              <a:spcBef>
                <a:spcPct val="0"/>
              </a:spcBef>
              <a:spcAft>
                <a:spcPct val="0"/>
              </a:spcAft>
            </a:pPr>
            <a:fld id="{E06DA0A6-F3FC-4FF8-8962-9B0A1C919317}" type="slidenum">
              <a:rPr lang="en-US" smtClean="0">
                <a:solidFill>
                  <a:srgbClr val="B1B3B3">
                    <a:tint val="75000"/>
                  </a:srgbClr>
                </a:solidFill>
                <a:latin typeface="Arial" charset="0"/>
                <a:ea typeface="MS PGothic" pitchFamily="34" charset="-128"/>
                <a:cs typeface="Arial" charset="0"/>
              </a:rPr>
              <a:pPr defTabSz="914400" eaLnBrk="0" fontAlgn="base" hangingPunct="0">
                <a:spcBef>
                  <a:spcPct val="0"/>
                </a:spcBef>
                <a:spcAft>
                  <a:spcPct val="0"/>
                </a:spcAft>
              </a:pPr>
              <a:t>‹#›</a:t>
            </a:fld>
            <a:endParaRPr lang="en-US">
              <a:solidFill>
                <a:srgbClr val="B1B3B3">
                  <a:tint val="75000"/>
                </a:srgbClr>
              </a:solidFill>
              <a:latin typeface="Arial" charset="0"/>
              <a:ea typeface="MS PGothic" pitchFamily="34" charset="-128"/>
              <a:cs typeface="Arial" charset="0"/>
            </a:endParaRPr>
          </a:p>
        </p:txBody>
      </p:sp>
    </p:spTree>
    <p:extLst>
      <p:ext uri="{BB962C8B-B14F-4D97-AF65-F5344CB8AC3E}">
        <p14:creationId xmlns:p14="http://schemas.microsoft.com/office/powerpoint/2010/main" val="319114081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Lst>
  <p:txStyles>
    <p:titleStyle>
      <a:lvl1pPr algn="l" defTabSz="914400" rtl="0" eaLnBrk="1" latinLnBrk="0" hangingPunct="1">
        <a:lnSpc>
          <a:spcPct val="90000"/>
        </a:lnSpc>
        <a:spcBef>
          <a:spcPct val="0"/>
        </a:spcBef>
        <a:buNone/>
        <a:defRPr sz="3600" b="0" kern="1200" spc="-8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buFont typeface="Arial" pitchFamily="34" charset="0"/>
        <a:buNone/>
        <a:defRPr sz="2000" kern="1200">
          <a:solidFill>
            <a:schemeClr val="accent1"/>
          </a:solidFill>
          <a:latin typeface="+mn-lt"/>
          <a:ea typeface="+mn-ea"/>
          <a:cs typeface="+mn-cs"/>
        </a:defRPr>
      </a:lvl1pPr>
      <a:lvl2pPr marL="182880" indent="-182880" algn="l" defTabSz="914400" rtl="0" eaLnBrk="1" latinLnBrk="0" hangingPunct="1">
        <a:lnSpc>
          <a:spcPct val="100000"/>
        </a:lnSpc>
        <a:spcBef>
          <a:spcPts val="600"/>
        </a:spcBef>
        <a:buClr>
          <a:schemeClr val="tx1"/>
        </a:buClr>
        <a:buFont typeface="Arial" pitchFamily="34" charset="0"/>
        <a:buChar char="•"/>
        <a:defRPr sz="2000" kern="1200">
          <a:solidFill>
            <a:schemeClr val="accent1"/>
          </a:solidFill>
          <a:latin typeface="+mn-lt"/>
          <a:ea typeface="+mn-ea"/>
          <a:cs typeface="+mn-cs"/>
        </a:defRPr>
      </a:lvl2pPr>
      <a:lvl3pPr marL="457200" indent="-228600" algn="l" defTabSz="914400" rtl="0" eaLnBrk="1" latinLnBrk="0" hangingPunct="1">
        <a:lnSpc>
          <a:spcPct val="100000"/>
        </a:lnSpc>
        <a:spcBef>
          <a:spcPts val="600"/>
        </a:spcBef>
        <a:buClr>
          <a:schemeClr val="tx1"/>
        </a:buClr>
        <a:buFont typeface="Arial" pitchFamily="34" charset="0"/>
        <a:buChar char="–"/>
        <a:defRPr sz="2000" kern="1200">
          <a:solidFill>
            <a:schemeClr val="accent1"/>
          </a:solidFill>
          <a:latin typeface="+mn-lt"/>
          <a:ea typeface="+mn-ea"/>
          <a:cs typeface="+mn-cs"/>
        </a:defRPr>
      </a:lvl3pPr>
      <a:lvl4pPr marL="685800" indent="-182880" algn="l" defTabSz="914400" rtl="0" eaLnBrk="1" latinLnBrk="0" hangingPunct="1">
        <a:lnSpc>
          <a:spcPct val="100000"/>
        </a:lnSpc>
        <a:spcBef>
          <a:spcPts val="600"/>
        </a:spcBef>
        <a:buClr>
          <a:schemeClr val="tx1">
            <a:lumMod val="75000"/>
          </a:schemeClr>
        </a:buClr>
        <a:buFont typeface="Arial" pitchFamily="34" charset="0"/>
        <a:buChar char="•"/>
        <a:defRPr sz="1600" kern="1200">
          <a:solidFill>
            <a:schemeClr val="accent1"/>
          </a:solidFill>
          <a:latin typeface="+mn-lt"/>
          <a:ea typeface="+mn-ea"/>
          <a:cs typeface="+mn-cs"/>
        </a:defRPr>
      </a:lvl4pPr>
      <a:lvl5pPr marL="932688" indent="-228600" algn="l" defTabSz="914400" rtl="0" eaLnBrk="1" latinLnBrk="0" hangingPunct="1">
        <a:lnSpc>
          <a:spcPct val="100000"/>
        </a:lnSpc>
        <a:spcBef>
          <a:spcPts val="600"/>
        </a:spcBef>
        <a:buClr>
          <a:schemeClr val="tx1">
            <a:lumMod val="75000"/>
          </a:schemeClr>
        </a:buClr>
        <a:buFont typeface="Arial" pitchFamily="34" charset="0"/>
        <a:buChar char="–"/>
        <a:defRPr sz="16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4" y="1917702"/>
            <a:ext cx="8293099" cy="4089400"/>
          </a:xfrm>
          <a:prstGeom prst="rect">
            <a:avLst/>
          </a:prstGeom>
        </p:spPr>
        <p:txBody>
          <a:bodyPr vert="horz" lIns="117208" tIns="58604" rIns="117208" bIns="58604"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2" name="Title Placeholder 1"/>
          <p:cNvSpPr>
            <a:spLocks noGrp="1"/>
          </p:cNvSpPr>
          <p:nvPr>
            <p:ph type="title"/>
          </p:nvPr>
        </p:nvSpPr>
        <p:spPr>
          <a:xfrm>
            <a:off x="457200" y="630383"/>
            <a:ext cx="8280400" cy="967840"/>
          </a:xfrm>
          <a:prstGeom prst="rect">
            <a:avLst/>
          </a:prstGeom>
          <a:noFill/>
        </p:spPr>
        <p:txBody>
          <a:bodyPr vert="horz" lIns="117208" tIns="58604" rIns="117208" bIns="58604" rtlCol="0" anchor="t" anchorCtr="0">
            <a:noAutofit/>
          </a:bodyPr>
          <a:lstStyle/>
          <a:p>
            <a:r>
              <a:rPr lang="en-US" smtClean="0"/>
              <a:t>Click to edit Master title style</a:t>
            </a:r>
            <a:endParaRPr dirty="0"/>
          </a:p>
        </p:txBody>
      </p:sp>
    </p:spTree>
    <p:extLst>
      <p:ext uri="{BB962C8B-B14F-4D97-AF65-F5344CB8AC3E}">
        <p14:creationId xmlns:p14="http://schemas.microsoft.com/office/powerpoint/2010/main" val="146688802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Lst>
  <p:timing>
    <p:tnLst>
      <p:par>
        <p:cTn xmlns:p14="http://schemas.microsoft.com/office/powerpoint/2010/main" id="1" dur="indefinite" restart="never" nodeType="tmRoot"/>
      </p:par>
    </p:tnLst>
  </p:timing>
  <p:txStyles>
    <p:titleStyle>
      <a:lvl1pPr algn="l" defTabSz="1172078" rtl="0" eaLnBrk="1" latinLnBrk="0" hangingPunct="1">
        <a:lnSpc>
          <a:spcPts val="5800"/>
        </a:lnSpc>
        <a:spcBef>
          <a:spcPct val="0"/>
        </a:spcBef>
        <a:buNone/>
        <a:defRPr sz="5400" kern="1200" baseline="0">
          <a:solidFill>
            <a:schemeClr val="tx1"/>
          </a:solidFill>
          <a:latin typeface="+mj-lt"/>
          <a:ea typeface="+mj-ea"/>
          <a:cs typeface="Tahoma"/>
        </a:defRPr>
      </a:lvl1pPr>
    </p:titleStyle>
    <p:bodyStyle>
      <a:lvl1pPr marL="768096" indent="-581969" algn="l" defTabSz="1172078" rtl="0" eaLnBrk="1" latinLnBrk="0" hangingPunct="1">
        <a:spcBef>
          <a:spcPts val="0"/>
        </a:spcBef>
        <a:buClr>
          <a:schemeClr val="tx2"/>
        </a:buClr>
        <a:buSzPct val="90000"/>
        <a:buFont typeface="Wingdings" charset="2"/>
        <a:buChar char="§"/>
        <a:defRPr sz="3100" kern="1200">
          <a:solidFill>
            <a:schemeClr val="tx1">
              <a:lumMod val="85000"/>
              <a:lumOff val="15000"/>
            </a:schemeClr>
          </a:solidFill>
          <a:latin typeface="+mj-lt"/>
          <a:ea typeface="+mn-ea"/>
          <a:cs typeface="Tahoma"/>
        </a:defRPr>
      </a:lvl1pPr>
      <a:lvl2pPr marL="1172078" indent="-586039" algn="l" defTabSz="1172078" rtl="0" eaLnBrk="1" latinLnBrk="0" hangingPunct="1">
        <a:spcBef>
          <a:spcPts val="769"/>
        </a:spcBef>
        <a:buClr>
          <a:schemeClr val="tx2"/>
        </a:buClr>
        <a:buSzPct val="90000"/>
        <a:buFont typeface="Lucida Grande"/>
        <a:buChar char="–"/>
        <a:defRPr sz="2800" kern="1200">
          <a:solidFill>
            <a:schemeClr val="tx1">
              <a:lumMod val="85000"/>
              <a:lumOff val="15000"/>
            </a:schemeClr>
          </a:solidFill>
          <a:latin typeface="+mj-lt"/>
          <a:ea typeface="+mn-ea"/>
          <a:cs typeface="Tahoma"/>
        </a:defRPr>
      </a:lvl2pPr>
      <a:lvl3pPr marL="1615677" indent="-443599" algn="l" defTabSz="1172078" rtl="0" eaLnBrk="1" latinLnBrk="0" hangingPunct="1">
        <a:spcBef>
          <a:spcPts val="769"/>
        </a:spcBef>
        <a:buClr>
          <a:schemeClr val="tx2"/>
        </a:buClr>
        <a:buSzPct val="90000"/>
        <a:buFont typeface="Lucida Grande"/>
        <a:buChar char="–"/>
        <a:defRPr sz="2600" kern="1200">
          <a:solidFill>
            <a:schemeClr val="tx1">
              <a:lumMod val="85000"/>
              <a:lumOff val="15000"/>
            </a:schemeClr>
          </a:solidFill>
          <a:latin typeface="+mj-lt"/>
          <a:ea typeface="+mn-ea"/>
          <a:cs typeface="Tahoma"/>
        </a:defRPr>
      </a:lvl3pPr>
      <a:lvl4pPr marL="2051136" indent="-435460" algn="l" defTabSz="1172078" rtl="0" eaLnBrk="1" latinLnBrk="0" hangingPunct="1">
        <a:spcBef>
          <a:spcPts val="769"/>
        </a:spcBef>
        <a:buClr>
          <a:schemeClr val="tx2"/>
        </a:buClr>
        <a:buSzPct val="90000"/>
        <a:buFont typeface="Lucida Grande"/>
        <a:buChar char="–"/>
        <a:defRPr sz="2300" kern="1200">
          <a:solidFill>
            <a:schemeClr val="tx1">
              <a:lumMod val="85000"/>
              <a:lumOff val="15000"/>
            </a:schemeClr>
          </a:solidFill>
          <a:latin typeface="+mj-lt"/>
          <a:ea typeface="+mn-ea"/>
          <a:cs typeface="Tahoma"/>
        </a:defRPr>
      </a:lvl4pPr>
      <a:lvl5pPr marL="2486596" indent="-425286" algn="l" defTabSz="1172078" rtl="0" eaLnBrk="1" latinLnBrk="0" hangingPunct="1">
        <a:spcBef>
          <a:spcPts val="769"/>
        </a:spcBef>
        <a:buClr>
          <a:schemeClr val="tx2"/>
        </a:buClr>
        <a:buSzPct val="90000"/>
        <a:buFont typeface="Lucida Grande"/>
        <a:buChar char="–"/>
        <a:defRPr sz="2300" kern="1200">
          <a:solidFill>
            <a:schemeClr val="tx1">
              <a:lumMod val="85000"/>
              <a:lumOff val="15000"/>
            </a:schemeClr>
          </a:solidFill>
          <a:latin typeface="+mj-lt"/>
          <a:ea typeface="+mn-ea"/>
          <a:cs typeface="Tahoma"/>
        </a:defRPr>
      </a:lvl5pPr>
      <a:lvl6pPr marL="2936300" indent="-441565" algn="l" defTabSz="1172078" rtl="0" eaLnBrk="1" latinLnBrk="0" hangingPunct="1">
        <a:spcBef>
          <a:spcPts val="769"/>
        </a:spcBef>
        <a:buClr>
          <a:schemeClr val="tx1">
            <a:lumMod val="75000"/>
            <a:lumOff val="25000"/>
          </a:schemeClr>
        </a:buClr>
        <a:buSzPct val="90000"/>
        <a:buFont typeface="Wingdings" pitchFamily="2" charset="2"/>
        <a:buChar char=""/>
        <a:defRPr lang="en-US" sz="2300" kern="1200" dirty="0" smtClean="0">
          <a:solidFill>
            <a:schemeClr val="tx1">
              <a:lumMod val="85000"/>
              <a:lumOff val="15000"/>
            </a:schemeClr>
          </a:solidFill>
          <a:latin typeface="+mn-lt"/>
          <a:ea typeface="+mn-ea"/>
          <a:cs typeface="+mn-cs"/>
        </a:defRPr>
      </a:lvl6pPr>
      <a:lvl7pPr marL="3365654" indent="-441565" algn="l" defTabSz="1172078" rtl="0" eaLnBrk="1" latinLnBrk="0" hangingPunct="1">
        <a:spcBef>
          <a:spcPts val="769"/>
        </a:spcBef>
        <a:buClr>
          <a:schemeClr val="bg1">
            <a:lumMod val="65000"/>
          </a:schemeClr>
        </a:buClr>
        <a:buSzPct val="90000"/>
        <a:buFont typeface="Wingdings" pitchFamily="2" charset="2"/>
        <a:buChar char=""/>
        <a:defRPr lang="en-US" sz="2300" kern="1200" dirty="0" smtClean="0">
          <a:solidFill>
            <a:schemeClr val="tx1">
              <a:lumMod val="85000"/>
              <a:lumOff val="15000"/>
            </a:schemeClr>
          </a:solidFill>
          <a:latin typeface="+mn-lt"/>
          <a:ea typeface="+mn-ea"/>
          <a:cs typeface="+mn-cs"/>
        </a:defRPr>
      </a:lvl7pPr>
      <a:lvl8pPr marL="3807219" indent="-441565" algn="l" defTabSz="1172078" rtl="0" eaLnBrk="1" latinLnBrk="0" hangingPunct="1">
        <a:spcBef>
          <a:spcPts val="769"/>
        </a:spcBef>
        <a:buClr>
          <a:schemeClr val="tx1">
            <a:lumMod val="75000"/>
            <a:lumOff val="25000"/>
          </a:schemeClr>
        </a:buClr>
        <a:buSzPct val="90000"/>
        <a:buFont typeface="Wingdings" pitchFamily="2" charset="2"/>
        <a:buChar char=""/>
        <a:defRPr lang="en-US" sz="2300" kern="1200" dirty="0" smtClean="0">
          <a:solidFill>
            <a:schemeClr val="tx1">
              <a:lumMod val="85000"/>
              <a:lumOff val="15000"/>
            </a:schemeClr>
          </a:solidFill>
          <a:latin typeface="+mn-lt"/>
          <a:ea typeface="+mn-ea"/>
          <a:cs typeface="+mn-cs"/>
        </a:defRPr>
      </a:lvl8pPr>
      <a:lvl9pPr marL="4246748" indent="-441565" algn="l" defTabSz="1172078" rtl="0" eaLnBrk="1" latinLnBrk="0" hangingPunct="1">
        <a:spcBef>
          <a:spcPts val="769"/>
        </a:spcBef>
        <a:buClr>
          <a:schemeClr val="bg1">
            <a:lumMod val="65000"/>
          </a:schemeClr>
        </a:buClr>
        <a:buSzPct val="90000"/>
        <a:buFont typeface="Wingdings" pitchFamily="2" charset="2"/>
        <a:buChar char=""/>
        <a:defRPr lang="en-US" sz="2300" kern="1200" dirty="0">
          <a:solidFill>
            <a:schemeClr val="tx1">
              <a:lumMod val="85000"/>
              <a:lumOff val="15000"/>
            </a:schemeClr>
          </a:solidFill>
          <a:latin typeface="+mn-lt"/>
          <a:ea typeface="+mn-ea"/>
          <a:cs typeface="+mn-cs"/>
        </a:defRPr>
      </a:lvl9pPr>
    </p:bodyStyle>
    <p:otherStyle>
      <a:defPPr>
        <a:defRPr/>
      </a:defPPr>
      <a:lvl1pPr marL="0" algn="l" defTabSz="1172078" rtl="0" eaLnBrk="1" latinLnBrk="0" hangingPunct="1">
        <a:defRPr sz="2300" kern="1200">
          <a:solidFill>
            <a:schemeClr val="tx1"/>
          </a:solidFill>
          <a:latin typeface="+mn-lt"/>
          <a:ea typeface="+mn-ea"/>
          <a:cs typeface="+mn-cs"/>
        </a:defRPr>
      </a:lvl1pPr>
      <a:lvl2pPr marL="586039" algn="l" defTabSz="1172078" rtl="0" eaLnBrk="1" latinLnBrk="0" hangingPunct="1">
        <a:defRPr sz="2300" kern="1200">
          <a:solidFill>
            <a:schemeClr val="tx1"/>
          </a:solidFill>
          <a:latin typeface="+mn-lt"/>
          <a:ea typeface="+mn-ea"/>
          <a:cs typeface="+mn-cs"/>
        </a:defRPr>
      </a:lvl2pPr>
      <a:lvl3pPr marL="1172078" algn="l" defTabSz="1172078" rtl="0" eaLnBrk="1" latinLnBrk="0" hangingPunct="1">
        <a:defRPr sz="2300" kern="1200">
          <a:solidFill>
            <a:schemeClr val="tx1"/>
          </a:solidFill>
          <a:latin typeface="+mn-lt"/>
          <a:ea typeface="+mn-ea"/>
          <a:cs typeface="+mn-cs"/>
        </a:defRPr>
      </a:lvl3pPr>
      <a:lvl4pPr marL="1758117" algn="l" defTabSz="1172078" rtl="0" eaLnBrk="1" latinLnBrk="0" hangingPunct="1">
        <a:defRPr sz="2300" kern="1200">
          <a:solidFill>
            <a:schemeClr val="tx1"/>
          </a:solidFill>
          <a:latin typeface="+mn-lt"/>
          <a:ea typeface="+mn-ea"/>
          <a:cs typeface="+mn-cs"/>
        </a:defRPr>
      </a:lvl4pPr>
      <a:lvl5pPr marL="2344156" algn="l" defTabSz="1172078" rtl="0" eaLnBrk="1" latinLnBrk="0" hangingPunct="1">
        <a:defRPr sz="2300" kern="1200">
          <a:solidFill>
            <a:schemeClr val="tx1"/>
          </a:solidFill>
          <a:latin typeface="+mn-lt"/>
          <a:ea typeface="+mn-ea"/>
          <a:cs typeface="+mn-cs"/>
        </a:defRPr>
      </a:lvl5pPr>
      <a:lvl6pPr marL="2930195" algn="l" defTabSz="1172078" rtl="0" eaLnBrk="1" latinLnBrk="0" hangingPunct="1">
        <a:defRPr sz="2300" kern="1200">
          <a:solidFill>
            <a:schemeClr val="tx1"/>
          </a:solidFill>
          <a:latin typeface="+mn-lt"/>
          <a:ea typeface="+mn-ea"/>
          <a:cs typeface="+mn-cs"/>
        </a:defRPr>
      </a:lvl6pPr>
      <a:lvl7pPr marL="3516234" algn="l" defTabSz="1172078" rtl="0" eaLnBrk="1" latinLnBrk="0" hangingPunct="1">
        <a:defRPr sz="2300" kern="1200">
          <a:solidFill>
            <a:schemeClr val="tx1"/>
          </a:solidFill>
          <a:latin typeface="+mn-lt"/>
          <a:ea typeface="+mn-ea"/>
          <a:cs typeface="+mn-cs"/>
        </a:defRPr>
      </a:lvl7pPr>
      <a:lvl8pPr marL="4102273" algn="l" defTabSz="1172078" rtl="0" eaLnBrk="1" latinLnBrk="0" hangingPunct="1">
        <a:defRPr sz="2300" kern="1200">
          <a:solidFill>
            <a:schemeClr val="tx1"/>
          </a:solidFill>
          <a:latin typeface="+mn-lt"/>
          <a:ea typeface="+mn-ea"/>
          <a:cs typeface="+mn-cs"/>
        </a:defRPr>
      </a:lvl8pPr>
      <a:lvl9pPr marL="4688312" algn="l" defTabSz="1172078" rtl="0" eaLnBrk="1" latinLnBrk="0" hangingPunct="1">
        <a:defRPr sz="2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35.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9.jpeg"/><Relationship Id="rId3"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867569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Lightning Speaker </a:t>
            </a:r>
            <a:endParaRPr lang="en-US" dirty="0"/>
          </a:p>
        </p:txBody>
      </p:sp>
      <p:sp>
        <p:nvSpPr>
          <p:cNvPr id="3" name="Content Placeholder 2"/>
          <p:cNvSpPr>
            <a:spLocks noGrp="1"/>
          </p:cNvSpPr>
          <p:nvPr>
            <p:ph idx="1"/>
          </p:nvPr>
        </p:nvSpPr>
        <p:spPr>
          <a:xfrm>
            <a:off x="893483" y="2853764"/>
            <a:ext cx="7357035" cy="1942354"/>
          </a:xfrm>
        </p:spPr>
        <p:txBody>
          <a:bodyPr>
            <a:normAutofit/>
          </a:bodyPr>
          <a:lstStyle/>
          <a:p>
            <a:pPr marL="0" indent="0" algn="ctr">
              <a:buNone/>
            </a:pPr>
            <a:r>
              <a:rPr lang="en-US" b="1" dirty="0"/>
              <a:t>Richard </a:t>
            </a:r>
            <a:r>
              <a:rPr lang="en-US" b="1" dirty="0" err="1"/>
              <a:t>Breakiron</a:t>
            </a:r>
            <a:r>
              <a:rPr lang="en-US" b="1" dirty="0"/>
              <a:t> </a:t>
            </a:r>
            <a:endParaRPr lang="en-US" b="1" dirty="0" smtClean="0"/>
          </a:p>
          <a:p>
            <a:pPr marL="0" indent="0" algn="ctr">
              <a:buNone/>
            </a:pPr>
            <a:r>
              <a:rPr lang="en-US" dirty="0" smtClean="0"/>
              <a:t>Senior </a:t>
            </a:r>
            <a:r>
              <a:rPr lang="en-US" dirty="0"/>
              <a:t>Director of Cyber Solutions</a:t>
            </a:r>
            <a:endParaRPr lang="en-US" dirty="0" smtClean="0"/>
          </a:p>
        </p:txBody>
      </p:sp>
      <p:pic>
        <p:nvPicPr>
          <p:cNvPr id="5" name="Picture 4" descr="{7ee4a835-f333-4850-93da-0d5599026509}_ViON1.png"/>
          <p:cNvPicPr>
            <a:picLocks noChangeAspect="1"/>
          </p:cNvPicPr>
          <p:nvPr/>
        </p:nvPicPr>
        <p:blipFill rotWithShape="1">
          <a:blip r:embed="rId2">
            <a:extLst>
              <a:ext uri="{28A0092B-C50C-407E-A947-70E740481C1C}">
                <a14:useLocalDpi xmlns:a14="http://schemas.microsoft.com/office/drawing/2010/main" val="0"/>
              </a:ext>
            </a:extLst>
          </a:blip>
          <a:srcRect t="28829" b="31081"/>
          <a:stretch/>
        </p:blipFill>
        <p:spPr>
          <a:xfrm>
            <a:off x="2913528" y="5035177"/>
            <a:ext cx="3316943" cy="1329765"/>
          </a:xfrm>
          <a:prstGeom prst="rect">
            <a:avLst/>
          </a:prstGeom>
        </p:spPr>
      </p:pic>
    </p:spTree>
    <p:extLst>
      <p:ext uri="{BB962C8B-B14F-4D97-AF65-F5344CB8AC3E}">
        <p14:creationId xmlns:p14="http://schemas.microsoft.com/office/powerpoint/2010/main" val="137124578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2346586"/>
            <a:ext cx="7772400" cy="1106549"/>
          </a:xfrm>
          <a:noFill/>
        </p:spPr>
        <p:txBody>
          <a:bodyPr>
            <a:normAutofit/>
          </a:bodyPr>
          <a:lstStyle/>
          <a:p>
            <a:r>
              <a:rPr lang="en-US" b="1" dirty="0" smtClean="0"/>
              <a:t>Analytics </a:t>
            </a:r>
            <a:r>
              <a:rPr lang="en-US" b="1" dirty="0"/>
              <a:t>in the Age of Big </a:t>
            </a:r>
            <a:r>
              <a:rPr lang="en-US" b="1" dirty="0" smtClean="0"/>
              <a:t>Data</a:t>
            </a:r>
            <a:br>
              <a:rPr lang="en-US" b="1" dirty="0" smtClean="0"/>
            </a:br>
            <a:endParaRPr lang="en-US" sz="2400" b="1" dirty="0">
              <a:solidFill>
                <a:srgbClr val="A80000"/>
              </a:solidFill>
            </a:endParaRPr>
          </a:p>
        </p:txBody>
      </p:sp>
    </p:spTree>
    <p:extLst>
      <p:ext uri="{BB962C8B-B14F-4D97-AF65-F5344CB8AC3E}">
        <p14:creationId xmlns:p14="http://schemas.microsoft.com/office/powerpoint/2010/main" val="918099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Big Data Is Not New</a:t>
            </a:r>
            <a:endParaRPr lang="en-US" sz="2800" dirty="0"/>
          </a:p>
        </p:txBody>
      </p:sp>
      <p:sp>
        <p:nvSpPr>
          <p:cNvPr id="3" name="Slide Number Placeholder 2"/>
          <p:cNvSpPr>
            <a:spLocks noGrp="1"/>
          </p:cNvSpPr>
          <p:nvPr>
            <p:ph type="sldNum" sz="quarter" idx="12"/>
          </p:nvPr>
        </p:nvSpPr>
        <p:spPr/>
        <p:txBody>
          <a:bodyPr/>
          <a:lstStyle/>
          <a:p>
            <a:pPr>
              <a:defRPr/>
            </a:pPr>
            <a:fld id="{369296FC-A2C3-4AA5-A425-646C8F03E91F}" type="slidenum">
              <a:rPr lang="en-US" smtClean="0">
                <a:solidFill>
                  <a:srgbClr val="B1B3B3">
                    <a:tint val="75000"/>
                  </a:srgbClr>
                </a:solidFill>
              </a:rPr>
              <a:pPr>
                <a:defRPr/>
              </a:pPr>
              <a:t>4</a:t>
            </a:fld>
            <a:endParaRPr lang="en-US" dirty="0">
              <a:solidFill>
                <a:srgbClr val="B1B3B3">
                  <a:tint val="75000"/>
                </a:srgbClr>
              </a:solidFill>
            </a:endParaRPr>
          </a:p>
        </p:txBody>
      </p:sp>
      <p:pic>
        <p:nvPicPr>
          <p:cNvPr id="4" name="Picture 3"/>
          <p:cNvPicPr>
            <a:picLocks noChangeAspect="1"/>
          </p:cNvPicPr>
          <p:nvPr/>
        </p:nvPicPr>
        <p:blipFill>
          <a:blip r:embed="rId2"/>
          <a:stretch>
            <a:fillRect/>
          </a:stretch>
        </p:blipFill>
        <p:spPr>
          <a:xfrm>
            <a:off x="3996435" y="1486097"/>
            <a:ext cx="5029338" cy="3815097"/>
          </a:xfrm>
          <a:prstGeom prst="rect">
            <a:avLst/>
          </a:prstGeom>
        </p:spPr>
      </p:pic>
      <p:sp>
        <p:nvSpPr>
          <p:cNvPr id="5" name="Rectangle 4"/>
          <p:cNvSpPr/>
          <p:nvPr/>
        </p:nvSpPr>
        <p:spPr>
          <a:xfrm>
            <a:off x="253288" y="1422440"/>
            <a:ext cx="3691298" cy="3970318"/>
          </a:xfrm>
          <a:prstGeom prst="rect">
            <a:avLst/>
          </a:prstGeom>
          <a:solidFill>
            <a:srgbClr val="7F7F7F">
              <a:alpha val="55000"/>
            </a:srgbClr>
          </a:solidFill>
        </p:spPr>
        <p:txBody>
          <a:bodyPr wrap="square">
            <a:spAutoFit/>
          </a:bodyPr>
          <a:lstStyle/>
          <a:p>
            <a:pPr defTabSz="914400" eaLnBrk="0" fontAlgn="base" hangingPunct="0">
              <a:spcBef>
                <a:spcPct val="0"/>
              </a:spcBef>
              <a:spcAft>
                <a:spcPct val="0"/>
              </a:spcAft>
            </a:pPr>
            <a:r>
              <a:rPr lang="en-US" b="1" dirty="0" smtClean="0">
                <a:solidFill>
                  <a:srgbClr val="000000"/>
                </a:solidFill>
                <a:latin typeface="Arial" charset="0"/>
                <a:ea typeface="MS PGothic" pitchFamily="34" charset="-128"/>
                <a:cs typeface="Arial" charset="0"/>
              </a:rPr>
              <a:t>1976</a:t>
            </a:r>
            <a:r>
              <a:rPr lang="en-US" dirty="0" smtClean="0">
                <a:solidFill>
                  <a:srgbClr val="000000"/>
                </a:solidFill>
                <a:latin typeface="Arial" charset="0"/>
                <a:ea typeface="MS PGothic" pitchFamily="34" charset="-128"/>
                <a:cs typeface="Arial" charset="0"/>
              </a:rPr>
              <a:t> – </a:t>
            </a:r>
            <a:r>
              <a:rPr lang="en-US" dirty="0">
                <a:solidFill>
                  <a:srgbClr val="000000"/>
                </a:solidFill>
                <a:latin typeface="Arial" charset="0"/>
                <a:ea typeface="MS PGothic" pitchFamily="34" charset="-128"/>
                <a:cs typeface="Arial" charset="0"/>
              </a:rPr>
              <a:t>physical disk formats: hard-sectored </a:t>
            </a:r>
            <a:r>
              <a:rPr lang="en-US" b="1" dirty="0" smtClean="0">
                <a:solidFill>
                  <a:srgbClr val="C40000"/>
                </a:solidFill>
                <a:latin typeface="Arial" charset="0"/>
                <a:ea typeface="MS PGothic" pitchFamily="34" charset="-128"/>
                <a:cs typeface="Arial" charset="0"/>
              </a:rPr>
              <a:t>90</a:t>
            </a:r>
            <a:r>
              <a:rPr lang="en-US" b="1" dirty="0">
                <a:solidFill>
                  <a:srgbClr val="C40000"/>
                </a:solidFill>
                <a:latin typeface="Arial" charset="0"/>
                <a:ea typeface="MS PGothic" pitchFamily="34" charset="-128"/>
                <a:cs typeface="Arial" charset="0"/>
              </a:rPr>
              <a:t> </a:t>
            </a:r>
            <a:r>
              <a:rPr lang="en-US" b="1" dirty="0" smtClean="0">
                <a:solidFill>
                  <a:srgbClr val="C40000"/>
                </a:solidFill>
                <a:latin typeface="Arial" charset="0"/>
                <a:ea typeface="MS PGothic" pitchFamily="34" charset="-128"/>
                <a:cs typeface="Arial" charset="0"/>
              </a:rPr>
              <a:t>KB </a:t>
            </a:r>
            <a:r>
              <a:rPr lang="en-US" dirty="0">
                <a:solidFill>
                  <a:srgbClr val="000000"/>
                </a:solidFill>
                <a:latin typeface="Arial" charset="0"/>
                <a:ea typeface="MS PGothic" pitchFamily="34" charset="-128"/>
                <a:cs typeface="Arial" charset="0"/>
              </a:rPr>
              <a:t>and soft-sectored </a:t>
            </a:r>
            <a:r>
              <a:rPr lang="en-US" b="1" dirty="0" smtClean="0">
                <a:solidFill>
                  <a:srgbClr val="C40000"/>
                </a:solidFill>
                <a:latin typeface="Arial" charset="0"/>
                <a:ea typeface="MS PGothic" pitchFamily="34" charset="-128"/>
                <a:cs typeface="Arial" charset="0"/>
              </a:rPr>
              <a:t>110</a:t>
            </a:r>
            <a:r>
              <a:rPr lang="en-US" b="1" dirty="0">
                <a:solidFill>
                  <a:srgbClr val="C40000"/>
                </a:solidFill>
                <a:latin typeface="Arial" charset="0"/>
                <a:ea typeface="MS PGothic" pitchFamily="34" charset="-128"/>
                <a:cs typeface="Arial" charset="0"/>
              </a:rPr>
              <a:t> </a:t>
            </a:r>
            <a:r>
              <a:rPr lang="en-US" b="1" dirty="0" smtClean="0">
                <a:solidFill>
                  <a:srgbClr val="C40000"/>
                </a:solidFill>
                <a:latin typeface="Arial" charset="0"/>
                <a:ea typeface="MS PGothic" pitchFamily="34" charset="-128"/>
                <a:cs typeface="Arial" charset="0"/>
              </a:rPr>
              <a:t>KB</a:t>
            </a:r>
          </a:p>
          <a:p>
            <a:pPr defTabSz="914400" eaLnBrk="0" fontAlgn="base" hangingPunct="0">
              <a:spcBef>
                <a:spcPct val="0"/>
              </a:spcBef>
              <a:spcAft>
                <a:spcPct val="0"/>
              </a:spcAft>
            </a:pPr>
            <a:endParaRPr lang="en-US" dirty="0" smtClean="0">
              <a:solidFill>
                <a:srgbClr val="000000"/>
              </a:solidFill>
              <a:latin typeface="Arial" charset="0"/>
              <a:ea typeface="MS PGothic" pitchFamily="34" charset="-128"/>
              <a:cs typeface="Arial" charset="0"/>
            </a:endParaRPr>
          </a:p>
          <a:p>
            <a:pPr defTabSz="914400" eaLnBrk="0" fontAlgn="base" hangingPunct="0">
              <a:spcBef>
                <a:spcPct val="0"/>
              </a:spcBef>
              <a:spcAft>
                <a:spcPct val="0"/>
              </a:spcAft>
            </a:pPr>
            <a:r>
              <a:rPr lang="en-US" b="1" dirty="0" smtClean="0">
                <a:solidFill>
                  <a:srgbClr val="000000"/>
                </a:solidFill>
                <a:latin typeface="Arial" charset="0"/>
                <a:ea typeface="MS PGothic" pitchFamily="34" charset="-128"/>
                <a:cs typeface="Arial" charset="0"/>
              </a:rPr>
              <a:t>1983</a:t>
            </a:r>
            <a:r>
              <a:rPr lang="en-US" dirty="0" smtClean="0">
                <a:solidFill>
                  <a:srgbClr val="000000"/>
                </a:solidFill>
                <a:latin typeface="Arial" charset="0"/>
                <a:ea typeface="MS PGothic" pitchFamily="34" charset="-128"/>
                <a:cs typeface="Arial" charset="0"/>
              </a:rPr>
              <a:t> - single</a:t>
            </a:r>
            <a:r>
              <a:rPr lang="en-US" dirty="0">
                <a:solidFill>
                  <a:srgbClr val="000000"/>
                </a:solidFill>
                <a:latin typeface="Arial" charset="0"/>
                <a:ea typeface="MS PGothic" pitchFamily="34" charset="-128"/>
                <a:cs typeface="Arial" charset="0"/>
              </a:rPr>
              <a:t>-sided </a:t>
            </a:r>
            <a:r>
              <a:rPr lang="en-US" dirty="0" smtClean="0">
                <a:solidFill>
                  <a:srgbClr val="000000"/>
                </a:solidFill>
                <a:latin typeface="Arial" charset="0"/>
                <a:ea typeface="MS PGothic" pitchFamily="34" charset="-128"/>
                <a:cs typeface="Arial" charset="0"/>
              </a:rPr>
              <a:t>media</a:t>
            </a:r>
            <a:r>
              <a:rPr lang="en-US" dirty="0">
                <a:solidFill>
                  <a:srgbClr val="000000"/>
                </a:solidFill>
                <a:latin typeface="Arial" charset="0"/>
                <a:ea typeface="MS PGothic" pitchFamily="34" charset="-128"/>
                <a:cs typeface="Arial" charset="0"/>
              </a:rPr>
              <a:t>, with formatted capacities of </a:t>
            </a:r>
            <a:r>
              <a:rPr lang="en-US" b="1" dirty="0">
                <a:solidFill>
                  <a:srgbClr val="C40000"/>
                </a:solidFill>
                <a:latin typeface="Arial" charset="0"/>
                <a:ea typeface="MS PGothic" pitchFamily="34" charset="-128"/>
                <a:cs typeface="Arial" charset="0"/>
              </a:rPr>
              <a:t>360 </a:t>
            </a:r>
            <a:r>
              <a:rPr lang="en-US" b="1" dirty="0" smtClean="0">
                <a:solidFill>
                  <a:srgbClr val="C40000"/>
                </a:solidFill>
                <a:latin typeface="Arial" charset="0"/>
                <a:ea typeface="MS PGothic" pitchFamily="34" charset="-128"/>
                <a:cs typeface="Arial" charset="0"/>
              </a:rPr>
              <a:t>KB</a:t>
            </a:r>
          </a:p>
          <a:p>
            <a:pPr defTabSz="914400" eaLnBrk="0" fontAlgn="base" hangingPunct="0">
              <a:spcBef>
                <a:spcPct val="0"/>
              </a:spcBef>
              <a:spcAft>
                <a:spcPct val="0"/>
              </a:spcAft>
            </a:pPr>
            <a:endParaRPr lang="en-US" dirty="0" smtClean="0">
              <a:solidFill>
                <a:srgbClr val="000000"/>
              </a:solidFill>
              <a:latin typeface="Arial" charset="0"/>
              <a:ea typeface="MS PGothic" pitchFamily="34" charset="-128"/>
              <a:cs typeface="Arial" charset="0"/>
            </a:endParaRPr>
          </a:p>
          <a:p>
            <a:pPr defTabSz="914400" eaLnBrk="0" fontAlgn="base" hangingPunct="0">
              <a:spcBef>
                <a:spcPct val="0"/>
              </a:spcBef>
              <a:spcAft>
                <a:spcPct val="0"/>
              </a:spcAft>
            </a:pPr>
            <a:r>
              <a:rPr lang="en-US" b="1" dirty="0" smtClean="0">
                <a:solidFill>
                  <a:srgbClr val="000000"/>
                </a:solidFill>
                <a:latin typeface="Arial" charset="0"/>
                <a:ea typeface="MS PGothic" pitchFamily="34" charset="-128"/>
                <a:cs typeface="Arial" charset="0"/>
              </a:rPr>
              <a:t>1984</a:t>
            </a:r>
            <a:r>
              <a:rPr lang="en-US" dirty="0" smtClean="0">
                <a:solidFill>
                  <a:srgbClr val="000000"/>
                </a:solidFill>
                <a:latin typeface="Arial" charset="0"/>
                <a:ea typeface="MS PGothic" pitchFamily="34" charset="-128"/>
                <a:cs typeface="Arial" charset="0"/>
              </a:rPr>
              <a:t> – double</a:t>
            </a:r>
            <a:r>
              <a:rPr lang="en-US" dirty="0">
                <a:solidFill>
                  <a:srgbClr val="000000"/>
                </a:solidFill>
                <a:latin typeface="Arial" charset="0"/>
                <a:ea typeface="MS PGothic" pitchFamily="34" charset="-128"/>
                <a:cs typeface="Arial" charset="0"/>
              </a:rPr>
              <a:t>-sided media, with formatted capacities of </a:t>
            </a:r>
            <a:r>
              <a:rPr lang="en-US" b="1" dirty="0" smtClean="0">
                <a:solidFill>
                  <a:srgbClr val="C40000"/>
                </a:solidFill>
                <a:latin typeface="Arial" charset="0"/>
                <a:ea typeface="MS PGothic" pitchFamily="34" charset="-128"/>
                <a:cs typeface="Arial" charset="0"/>
              </a:rPr>
              <a:t>720 </a:t>
            </a:r>
            <a:r>
              <a:rPr lang="en-US" b="1" dirty="0">
                <a:solidFill>
                  <a:srgbClr val="C40000"/>
                </a:solidFill>
                <a:latin typeface="Arial" charset="0"/>
                <a:ea typeface="MS PGothic" pitchFamily="34" charset="-128"/>
                <a:cs typeface="Arial" charset="0"/>
              </a:rPr>
              <a:t>KB</a:t>
            </a:r>
            <a:endParaRPr lang="en-US" b="1" dirty="0" smtClean="0">
              <a:solidFill>
                <a:srgbClr val="C40000"/>
              </a:solidFill>
              <a:latin typeface="Arial" charset="0"/>
              <a:ea typeface="MS PGothic" pitchFamily="34" charset="-128"/>
              <a:cs typeface="Arial" charset="0"/>
            </a:endParaRPr>
          </a:p>
          <a:p>
            <a:pPr defTabSz="914400" eaLnBrk="0" fontAlgn="base" hangingPunct="0">
              <a:spcBef>
                <a:spcPct val="0"/>
              </a:spcBef>
              <a:spcAft>
                <a:spcPct val="0"/>
              </a:spcAft>
            </a:pPr>
            <a:endParaRPr lang="en-US" dirty="0" smtClean="0">
              <a:solidFill>
                <a:srgbClr val="000000"/>
              </a:solidFill>
              <a:latin typeface="Arial" charset="0"/>
              <a:ea typeface="MS PGothic" pitchFamily="34" charset="-128"/>
              <a:cs typeface="Arial" charset="0"/>
            </a:endParaRPr>
          </a:p>
          <a:p>
            <a:pPr defTabSz="914400" eaLnBrk="0" fontAlgn="base" hangingPunct="0">
              <a:spcBef>
                <a:spcPct val="0"/>
              </a:spcBef>
              <a:spcAft>
                <a:spcPct val="0"/>
              </a:spcAft>
            </a:pPr>
            <a:r>
              <a:rPr lang="en-US" b="1" dirty="0" smtClean="0">
                <a:solidFill>
                  <a:srgbClr val="000000"/>
                </a:solidFill>
                <a:latin typeface="Arial" charset="0"/>
                <a:ea typeface="MS PGothic" pitchFamily="34" charset="-128"/>
                <a:cs typeface="Arial" charset="0"/>
              </a:rPr>
              <a:t>1986</a:t>
            </a:r>
            <a:r>
              <a:rPr lang="en-US" dirty="0" smtClean="0">
                <a:solidFill>
                  <a:srgbClr val="000000"/>
                </a:solidFill>
                <a:latin typeface="Arial" charset="0"/>
                <a:ea typeface="MS PGothic" pitchFamily="34" charset="-128"/>
                <a:cs typeface="Arial" charset="0"/>
              </a:rPr>
              <a:t> -  What </a:t>
            </a:r>
            <a:r>
              <a:rPr lang="en-US" dirty="0">
                <a:solidFill>
                  <a:srgbClr val="000000"/>
                </a:solidFill>
                <a:latin typeface="Arial" charset="0"/>
                <a:ea typeface="MS PGothic" pitchFamily="34" charset="-128"/>
                <a:cs typeface="Arial" charset="0"/>
              </a:rPr>
              <a:t>became the most common format, the double-sided, high-density (HD) </a:t>
            </a:r>
            <a:r>
              <a:rPr lang="en-US" b="1" dirty="0">
                <a:solidFill>
                  <a:srgbClr val="C40000"/>
                </a:solidFill>
                <a:latin typeface="Arial" charset="0"/>
                <a:ea typeface="MS PGothic" pitchFamily="34" charset="-128"/>
                <a:cs typeface="Arial" charset="0"/>
              </a:rPr>
              <a:t>1.44 MB</a:t>
            </a:r>
            <a:r>
              <a:rPr lang="en-US" dirty="0">
                <a:solidFill>
                  <a:srgbClr val="000000"/>
                </a:solidFill>
                <a:latin typeface="Arial" charset="0"/>
                <a:ea typeface="MS PGothic" pitchFamily="34" charset="-128"/>
                <a:cs typeface="Arial" charset="0"/>
              </a:rPr>
              <a:t> disk </a:t>
            </a:r>
            <a:r>
              <a:rPr lang="en-US" dirty="0" smtClean="0">
                <a:solidFill>
                  <a:srgbClr val="000000"/>
                </a:solidFill>
                <a:latin typeface="Arial" charset="0"/>
                <a:ea typeface="MS PGothic" pitchFamily="34" charset="-128"/>
                <a:cs typeface="Arial" charset="0"/>
              </a:rPr>
              <a:t>drive</a:t>
            </a:r>
            <a:r>
              <a:rPr lang="en-US" dirty="0">
                <a:solidFill>
                  <a:srgbClr val="000000"/>
                </a:solidFill>
                <a:latin typeface="Arial" charset="0"/>
                <a:ea typeface="MS PGothic" pitchFamily="34" charset="-128"/>
                <a:cs typeface="Arial" charset="0"/>
              </a:rPr>
              <a:t>.</a:t>
            </a:r>
          </a:p>
        </p:txBody>
      </p:sp>
    </p:spTree>
    <p:extLst>
      <p:ext uri="{BB962C8B-B14F-4D97-AF65-F5344CB8AC3E}">
        <p14:creationId xmlns:p14="http://schemas.microsoft.com/office/powerpoint/2010/main" val="258028384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 is </a:t>
            </a:r>
            <a:r>
              <a:rPr lang="en-US" sz="2800" dirty="0" smtClean="0"/>
              <a:t>New and Why All of the Hype NOW?</a:t>
            </a:r>
            <a:endParaRPr lang="en-US" sz="2800" dirty="0"/>
          </a:p>
        </p:txBody>
      </p:sp>
      <p:sp>
        <p:nvSpPr>
          <p:cNvPr id="3" name="Slide Number Placeholder 2"/>
          <p:cNvSpPr>
            <a:spLocks noGrp="1"/>
          </p:cNvSpPr>
          <p:nvPr>
            <p:ph type="sldNum" sz="quarter" idx="12"/>
          </p:nvPr>
        </p:nvSpPr>
        <p:spPr/>
        <p:txBody>
          <a:bodyPr/>
          <a:lstStyle/>
          <a:p>
            <a:pPr>
              <a:defRPr/>
            </a:pPr>
            <a:fld id="{369296FC-A2C3-4AA5-A425-646C8F03E91F}" type="slidenum">
              <a:rPr lang="en-US" smtClean="0">
                <a:solidFill>
                  <a:srgbClr val="B1B3B3">
                    <a:tint val="75000"/>
                  </a:srgbClr>
                </a:solidFill>
              </a:rPr>
              <a:pPr>
                <a:defRPr/>
              </a:pPr>
              <a:t>5</a:t>
            </a:fld>
            <a:endParaRPr lang="en-US" dirty="0">
              <a:solidFill>
                <a:srgbClr val="B1B3B3">
                  <a:tint val="75000"/>
                </a:srgbClr>
              </a:solidFill>
            </a:endParaRPr>
          </a:p>
        </p:txBody>
      </p:sp>
      <p:sp>
        <p:nvSpPr>
          <p:cNvPr id="5" name="Rectangle 4"/>
          <p:cNvSpPr/>
          <p:nvPr/>
        </p:nvSpPr>
        <p:spPr>
          <a:xfrm>
            <a:off x="253288" y="1422440"/>
            <a:ext cx="3691298" cy="3693319"/>
          </a:xfrm>
          <a:prstGeom prst="rect">
            <a:avLst/>
          </a:prstGeom>
          <a:solidFill>
            <a:srgbClr val="7F7F7F">
              <a:alpha val="55000"/>
            </a:srgbClr>
          </a:solidFill>
        </p:spPr>
        <p:txBody>
          <a:bodyPr wrap="square">
            <a:spAutoFit/>
          </a:bodyPr>
          <a:lstStyle/>
          <a:p>
            <a:pPr defTabSz="914400" eaLnBrk="0" fontAlgn="base" hangingPunct="0">
              <a:spcBef>
                <a:spcPct val="0"/>
              </a:spcBef>
              <a:spcAft>
                <a:spcPct val="0"/>
              </a:spcAft>
            </a:pPr>
            <a:r>
              <a:rPr lang="en-US" b="1" dirty="0" smtClean="0">
                <a:solidFill>
                  <a:srgbClr val="000000"/>
                </a:solidFill>
                <a:latin typeface="Arial" charset="0"/>
                <a:ea typeface="MS PGothic" pitchFamily="34" charset="-128"/>
                <a:cs typeface="Arial" charset="0"/>
              </a:rPr>
              <a:t>Unprecedented ability to store Data</a:t>
            </a:r>
            <a:endParaRPr lang="en-US" b="1" dirty="0" smtClean="0">
              <a:solidFill>
                <a:srgbClr val="C40000"/>
              </a:solidFill>
              <a:latin typeface="Arial" charset="0"/>
              <a:ea typeface="MS PGothic" pitchFamily="34" charset="-128"/>
              <a:cs typeface="Arial" charset="0"/>
            </a:endParaRPr>
          </a:p>
          <a:p>
            <a:pPr defTabSz="914400" eaLnBrk="0" fontAlgn="base" hangingPunct="0">
              <a:spcBef>
                <a:spcPct val="0"/>
              </a:spcBef>
              <a:spcAft>
                <a:spcPct val="0"/>
              </a:spcAft>
            </a:pPr>
            <a:endParaRPr lang="en-US" dirty="0" smtClean="0">
              <a:solidFill>
                <a:srgbClr val="000000"/>
              </a:solidFill>
              <a:latin typeface="Arial" charset="0"/>
              <a:ea typeface="MS PGothic" pitchFamily="34" charset="-128"/>
              <a:cs typeface="Arial" charset="0"/>
            </a:endParaRPr>
          </a:p>
          <a:p>
            <a:pPr defTabSz="914400" eaLnBrk="0" fontAlgn="base" hangingPunct="0">
              <a:spcBef>
                <a:spcPct val="0"/>
              </a:spcBef>
              <a:spcAft>
                <a:spcPct val="0"/>
              </a:spcAft>
            </a:pPr>
            <a:r>
              <a:rPr lang="en-US" b="1" dirty="0" smtClean="0">
                <a:solidFill>
                  <a:srgbClr val="000000"/>
                </a:solidFill>
                <a:latin typeface="Arial" charset="0"/>
                <a:ea typeface="MS PGothic" pitchFamily="34" charset="-128"/>
                <a:cs typeface="Arial" charset="0"/>
              </a:rPr>
              <a:t>Unprecedented amounts and types of data</a:t>
            </a:r>
            <a:endParaRPr lang="en-US" b="1" dirty="0" smtClean="0">
              <a:solidFill>
                <a:srgbClr val="C40000"/>
              </a:solidFill>
              <a:latin typeface="Arial" charset="0"/>
              <a:ea typeface="MS PGothic" pitchFamily="34" charset="-128"/>
              <a:cs typeface="Arial" charset="0"/>
            </a:endParaRPr>
          </a:p>
          <a:p>
            <a:pPr defTabSz="914400" eaLnBrk="0" fontAlgn="base" hangingPunct="0">
              <a:spcBef>
                <a:spcPct val="0"/>
              </a:spcBef>
              <a:spcAft>
                <a:spcPct val="0"/>
              </a:spcAft>
            </a:pPr>
            <a:endParaRPr lang="en-US" dirty="0" smtClean="0">
              <a:solidFill>
                <a:srgbClr val="000000"/>
              </a:solidFill>
              <a:latin typeface="Arial" charset="0"/>
              <a:ea typeface="MS PGothic" pitchFamily="34" charset="-128"/>
              <a:cs typeface="Arial" charset="0"/>
            </a:endParaRPr>
          </a:p>
          <a:p>
            <a:pPr defTabSz="914400" eaLnBrk="0" fontAlgn="base" hangingPunct="0">
              <a:spcBef>
                <a:spcPct val="0"/>
              </a:spcBef>
              <a:spcAft>
                <a:spcPct val="0"/>
              </a:spcAft>
            </a:pPr>
            <a:r>
              <a:rPr lang="en-US" b="1" dirty="0" smtClean="0">
                <a:solidFill>
                  <a:srgbClr val="000000"/>
                </a:solidFill>
                <a:latin typeface="Arial" charset="0"/>
                <a:ea typeface="MS PGothic" pitchFamily="34" charset="-128"/>
                <a:cs typeface="Arial" charset="0"/>
              </a:rPr>
              <a:t>Unprecedented Computing Power</a:t>
            </a:r>
            <a:endParaRPr lang="en-US" dirty="0">
              <a:solidFill>
                <a:srgbClr val="000000"/>
              </a:solidFill>
              <a:latin typeface="Arial" charset="0"/>
              <a:ea typeface="MS PGothic" pitchFamily="34" charset="-128"/>
              <a:cs typeface="Arial" charset="0"/>
            </a:endParaRPr>
          </a:p>
          <a:p>
            <a:pPr defTabSz="914400" eaLnBrk="0" fontAlgn="base" hangingPunct="0">
              <a:spcBef>
                <a:spcPct val="0"/>
              </a:spcBef>
              <a:spcAft>
                <a:spcPct val="0"/>
              </a:spcAft>
            </a:pPr>
            <a:endParaRPr lang="en-US" b="1" dirty="0" smtClean="0">
              <a:solidFill>
                <a:srgbClr val="000000"/>
              </a:solidFill>
              <a:latin typeface="Arial" charset="0"/>
              <a:ea typeface="MS PGothic" pitchFamily="34" charset="-128"/>
              <a:cs typeface="Arial" charset="0"/>
            </a:endParaRPr>
          </a:p>
          <a:p>
            <a:pPr defTabSz="914400" eaLnBrk="0" fontAlgn="base" hangingPunct="0">
              <a:spcBef>
                <a:spcPct val="0"/>
              </a:spcBef>
              <a:spcAft>
                <a:spcPct val="0"/>
              </a:spcAft>
            </a:pPr>
            <a:r>
              <a:rPr lang="en-US" b="1" dirty="0" smtClean="0">
                <a:solidFill>
                  <a:srgbClr val="000000"/>
                </a:solidFill>
                <a:latin typeface="Arial" charset="0"/>
                <a:ea typeface="MS PGothic" pitchFamily="34" charset="-128"/>
                <a:cs typeface="Arial" charset="0"/>
              </a:rPr>
              <a:t>Unprecedented Ability to reach data and information from anywhere in the world in Near Real Time</a:t>
            </a:r>
            <a:endParaRPr lang="en-US" b="1" dirty="0" smtClean="0">
              <a:solidFill>
                <a:srgbClr val="C40000"/>
              </a:solidFill>
              <a:latin typeface="Arial" charset="0"/>
              <a:ea typeface="MS PGothic" pitchFamily="34" charset="-128"/>
              <a:cs typeface="Arial" charset="0"/>
            </a:endParaRPr>
          </a:p>
        </p:txBody>
      </p:sp>
      <p:pic>
        <p:nvPicPr>
          <p:cNvPr id="6" name="Picture 5" descr="Big Data.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67508" y="1422440"/>
            <a:ext cx="4580978" cy="4153572"/>
          </a:xfrm>
          <a:prstGeom prst="rect">
            <a:avLst/>
          </a:prstGeom>
        </p:spPr>
      </p:pic>
    </p:spTree>
    <p:extLst>
      <p:ext uri="{BB962C8B-B14F-4D97-AF65-F5344CB8AC3E}">
        <p14:creationId xmlns:p14="http://schemas.microsoft.com/office/powerpoint/2010/main" val="69242436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spect="1"/>
          </p:cNvPicPr>
          <p:nvPr/>
        </p:nvPicPr>
        <p:blipFill>
          <a:blip r:embed="rId3"/>
          <a:stretch>
            <a:fillRect/>
          </a:stretch>
        </p:blipFill>
        <p:spPr>
          <a:xfrm>
            <a:off x="2711692" y="2456884"/>
            <a:ext cx="1608256" cy="1477671"/>
          </a:xfrm>
          <a:prstGeom prst="rect">
            <a:avLst/>
          </a:prstGeom>
        </p:spPr>
      </p:pic>
      <p:sp>
        <p:nvSpPr>
          <p:cNvPr id="56" name="Isosceles Triangle 55"/>
          <p:cNvSpPr/>
          <p:nvPr/>
        </p:nvSpPr>
        <p:spPr>
          <a:xfrm rot="5400000">
            <a:off x="533939" y="2981147"/>
            <a:ext cx="3987065" cy="368439"/>
          </a:xfrm>
          <a:prstGeom prst="triangle">
            <a:avLst/>
          </a:prstGeom>
          <a:gradFill>
            <a:gsLst>
              <a:gs pos="0">
                <a:schemeClr val="bg1">
                  <a:lumMod val="65000"/>
                </a:schemeClr>
              </a:gs>
              <a:gs pos="100000">
                <a:schemeClr val="bg1">
                  <a:lumMod val="85000"/>
                </a:schemeClr>
              </a:gs>
            </a:gsLs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1200">
              <a:solidFill>
                <a:prstClr val="white"/>
              </a:solidFill>
              <a:latin typeface="Corbel"/>
            </a:endParaRPr>
          </a:p>
        </p:txBody>
      </p:sp>
      <p:sp>
        <p:nvSpPr>
          <p:cNvPr id="32" name="Rectangle 31"/>
          <p:cNvSpPr/>
          <p:nvPr/>
        </p:nvSpPr>
        <p:spPr>
          <a:xfrm>
            <a:off x="305227" y="1171523"/>
            <a:ext cx="2047862" cy="3987066"/>
          </a:xfrm>
          <a:prstGeom prst="rect">
            <a:avLst/>
          </a:prstGeom>
          <a:solidFill>
            <a:schemeClr val="bg1">
              <a:lumMod val="95000"/>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1200">
              <a:solidFill>
                <a:prstClr val="white"/>
              </a:solidFill>
              <a:latin typeface="Corbel"/>
            </a:endParaRPr>
          </a:p>
        </p:txBody>
      </p:sp>
      <p:sp>
        <p:nvSpPr>
          <p:cNvPr id="33" name="Rectangle 32"/>
          <p:cNvSpPr/>
          <p:nvPr/>
        </p:nvSpPr>
        <p:spPr>
          <a:xfrm>
            <a:off x="2490941" y="1171523"/>
            <a:ext cx="2047862" cy="3987066"/>
          </a:xfrm>
          <a:prstGeom prst="rect">
            <a:avLst/>
          </a:prstGeom>
          <a:solidFill>
            <a:schemeClr val="bg1">
              <a:lumMod val="95000"/>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1200">
              <a:solidFill>
                <a:prstClr val="white"/>
              </a:solidFill>
              <a:latin typeface="Corbel"/>
            </a:endParaRPr>
          </a:p>
        </p:txBody>
      </p:sp>
      <p:sp>
        <p:nvSpPr>
          <p:cNvPr id="34" name="Rectangle 33"/>
          <p:cNvSpPr/>
          <p:nvPr/>
        </p:nvSpPr>
        <p:spPr>
          <a:xfrm>
            <a:off x="4632141" y="1191213"/>
            <a:ext cx="2047862" cy="3987066"/>
          </a:xfrm>
          <a:prstGeom prst="rect">
            <a:avLst/>
          </a:prstGeom>
          <a:solidFill>
            <a:schemeClr val="bg1">
              <a:lumMod val="95000"/>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1200">
              <a:solidFill>
                <a:prstClr val="white"/>
              </a:solidFill>
              <a:latin typeface="Corbel"/>
            </a:endParaRPr>
          </a:p>
        </p:txBody>
      </p:sp>
      <p:sp>
        <p:nvSpPr>
          <p:cNvPr id="35" name="Rectangle 34"/>
          <p:cNvSpPr/>
          <p:nvPr/>
        </p:nvSpPr>
        <p:spPr>
          <a:xfrm>
            <a:off x="6803897" y="1171523"/>
            <a:ext cx="2047862" cy="3987066"/>
          </a:xfrm>
          <a:prstGeom prst="rect">
            <a:avLst/>
          </a:prstGeom>
          <a:solidFill>
            <a:schemeClr val="bg1">
              <a:lumMod val="95000"/>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1200">
              <a:solidFill>
                <a:prstClr val="white"/>
              </a:solidFill>
              <a:latin typeface="Corbel"/>
            </a:endParaRPr>
          </a:p>
        </p:txBody>
      </p:sp>
      <p:cxnSp>
        <p:nvCxnSpPr>
          <p:cNvPr id="5" name="Straight Connector 4"/>
          <p:cNvCxnSpPr/>
          <p:nvPr/>
        </p:nvCxnSpPr>
        <p:spPr>
          <a:xfrm flipV="1">
            <a:off x="305227" y="5316103"/>
            <a:ext cx="8536665" cy="39378"/>
          </a:xfrm>
          <a:prstGeom prst="line">
            <a:avLst/>
          </a:prstGeom>
          <a:ln w="57150">
            <a:solidFill>
              <a:schemeClr val="tx2">
                <a:lumMod val="75000"/>
              </a:schemeClr>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15072" y="5404699"/>
            <a:ext cx="8536665" cy="307777"/>
          </a:xfrm>
          <a:prstGeom prst="rect">
            <a:avLst/>
          </a:prstGeom>
          <a:noFill/>
        </p:spPr>
        <p:txBody>
          <a:bodyPr wrap="square" rtlCol="0">
            <a:spAutoFit/>
          </a:bodyPr>
          <a:lstStyle/>
          <a:p>
            <a:pPr algn="ctr" defTabSz="914400" eaLnBrk="0" fontAlgn="base" hangingPunct="0">
              <a:spcBef>
                <a:spcPct val="0"/>
              </a:spcBef>
              <a:spcAft>
                <a:spcPct val="0"/>
              </a:spcAft>
            </a:pPr>
            <a:r>
              <a:rPr lang="en-US" sz="1400" dirty="0" smtClean="0">
                <a:solidFill>
                  <a:srgbClr val="3E3935"/>
                </a:solidFill>
                <a:latin typeface="Arial"/>
                <a:ea typeface="MS PGothic" pitchFamily="34" charset="-128"/>
                <a:cs typeface="Arial"/>
              </a:rPr>
              <a:t>Milliseconds</a:t>
            </a:r>
            <a:endParaRPr lang="en-US" sz="1400" dirty="0">
              <a:solidFill>
                <a:srgbClr val="3E3935"/>
              </a:solidFill>
              <a:latin typeface="Arial"/>
              <a:ea typeface="MS PGothic" pitchFamily="34" charset="-128"/>
              <a:cs typeface="Arial"/>
            </a:endParaRPr>
          </a:p>
        </p:txBody>
      </p:sp>
      <p:pic>
        <p:nvPicPr>
          <p:cNvPr id="7" name="Picture 6"/>
          <p:cNvPicPr>
            <a:picLocks noChangeAspect="1"/>
          </p:cNvPicPr>
          <p:nvPr/>
        </p:nvPicPr>
        <p:blipFill>
          <a:blip r:embed="rId4"/>
          <a:stretch>
            <a:fillRect/>
          </a:stretch>
        </p:blipFill>
        <p:spPr>
          <a:xfrm>
            <a:off x="6833418" y="2155980"/>
            <a:ext cx="2032306" cy="2032306"/>
          </a:xfrm>
          <a:prstGeom prst="rect">
            <a:avLst/>
          </a:prstGeom>
        </p:spPr>
      </p:pic>
      <p:sp>
        <p:nvSpPr>
          <p:cNvPr id="9" name="TextBox 8"/>
          <p:cNvSpPr txBox="1"/>
          <p:nvPr/>
        </p:nvSpPr>
        <p:spPr>
          <a:xfrm>
            <a:off x="7295504" y="2699002"/>
            <a:ext cx="1161768" cy="400110"/>
          </a:xfrm>
          <a:prstGeom prst="rect">
            <a:avLst/>
          </a:prstGeom>
          <a:noFill/>
        </p:spPr>
        <p:txBody>
          <a:bodyPr wrap="square" rtlCol="0">
            <a:spAutoFit/>
          </a:bodyPr>
          <a:lstStyle/>
          <a:p>
            <a:pPr algn="ctr" defTabSz="914400" eaLnBrk="0" fontAlgn="base" hangingPunct="0">
              <a:spcBef>
                <a:spcPct val="0"/>
              </a:spcBef>
              <a:spcAft>
                <a:spcPct val="0"/>
              </a:spcAft>
            </a:pPr>
            <a:r>
              <a:rPr lang="en-US" sz="1000" dirty="0" smtClean="0">
                <a:solidFill>
                  <a:prstClr val="white"/>
                </a:solidFill>
                <a:latin typeface="Arial"/>
                <a:ea typeface="MS PGothic" pitchFamily="34" charset="-128"/>
                <a:cs typeface="Arial"/>
              </a:rPr>
              <a:t>Actionable Intelligence</a:t>
            </a:r>
            <a:endParaRPr lang="en-US" sz="1000" dirty="0">
              <a:solidFill>
                <a:prstClr val="white"/>
              </a:solidFill>
              <a:latin typeface="Arial"/>
              <a:ea typeface="MS PGothic" pitchFamily="34" charset="-128"/>
              <a:cs typeface="Arial"/>
            </a:endParaRPr>
          </a:p>
        </p:txBody>
      </p:sp>
      <p:cxnSp>
        <p:nvCxnSpPr>
          <p:cNvPr id="11" name="Elbow Connector 10"/>
          <p:cNvCxnSpPr/>
          <p:nvPr/>
        </p:nvCxnSpPr>
        <p:spPr>
          <a:xfrm>
            <a:off x="305227" y="2511690"/>
            <a:ext cx="2008474" cy="269435"/>
          </a:xfrm>
          <a:prstGeom prst="bentConnector3">
            <a:avLst>
              <a:gd name="adj1" fmla="val 50000"/>
            </a:avLst>
          </a:prstGeom>
          <a:ln w="57150">
            <a:solidFill>
              <a:schemeClr val="tx2">
                <a:lumMod val="75000"/>
              </a:schemeClr>
            </a:solidFill>
            <a:headEnd type="oval"/>
            <a:tailEnd type="stealth"/>
          </a:ln>
        </p:spPr>
        <p:style>
          <a:lnRef idx="2">
            <a:schemeClr val="accent1"/>
          </a:lnRef>
          <a:fillRef idx="0">
            <a:schemeClr val="accent1"/>
          </a:fillRef>
          <a:effectRef idx="1">
            <a:schemeClr val="accent1"/>
          </a:effectRef>
          <a:fontRef idx="minor">
            <a:schemeClr val="tx1"/>
          </a:fontRef>
        </p:style>
      </p:cxnSp>
      <p:cxnSp>
        <p:nvCxnSpPr>
          <p:cNvPr id="14" name="Elbow Connector 13"/>
          <p:cNvCxnSpPr/>
          <p:nvPr/>
        </p:nvCxnSpPr>
        <p:spPr>
          <a:xfrm flipV="1">
            <a:off x="305227" y="3591362"/>
            <a:ext cx="2008474" cy="255318"/>
          </a:xfrm>
          <a:prstGeom prst="bentConnector3">
            <a:avLst>
              <a:gd name="adj1" fmla="val 50000"/>
            </a:avLst>
          </a:prstGeom>
          <a:ln w="57150">
            <a:solidFill>
              <a:schemeClr val="tx2">
                <a:lumMod val="75000"/>
              </a:schemeClr>
            </a:solidFill>
            <a:headEnd type="oval"/>
            <a:tailEnd type="stealth"/>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32" idx="1"/>
          </p:cNvCxnSpPr>
          <p:nvPr/>
        </p:nvCxnSpPr>
        <p:spPr>
          <a:xfrm>
            <a:off x="305227" y="3165056"/>
            <a:ext cx="2008474" cy="30664"/>
          </a:xfrm>
          <a:prstGeom prst="line">
            <a:avLst/>
          </a:prstGeom>
          <a:ln w="57150">
            <a:solidFill>
              <a:schemeClr val="tx2">
                <a:lumMod val="75000"/>
              </a:schemeClr>
            </a:solidFill>
            <a:headEnd type="oval"/>
            <a:tailEnd type="stealth"/>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96932" y="2091890"/>
            <a:ext cx="1191304" cy="400110"/>
          </a:xfrm>
          <a:prstGeom prst="rect">
            <a:avLst/>
          </a:prstGeom>
          <a:noFill/>
        </p:spPr>
        <p:txBody>
          <a:bodyPr wrap="square" rtlCol="0">
            <a:spAutoFit/>
          </a:bodyPr>
          <a:lstStyle/>
          <a:p>
            <a:pPr algn="ctr" defTabSz="914400" eaLnBrk="0" fontAlgn="base" hangingPunct="0">
              <a:spcBef>
                <a:spcPct val="0"/>
              </a:spcBef>
              <a:spcAft>
                <a:spcPct val="0"/>
              </a:spcAft>
            </a:pPr>
            <a:r>
              <a:rPr lang="en-US" sz="1000" dirty="0" smtClean="0">
                <a:solidFill>
                  <a:srgbClr val="3E3935"/>
                </a:solidFill>
                <a:latin typeface="Arial"/>
                <a:ea typeface="MS PGothic" pitchFamily="34" charset="-128"/>
                <a:cs typeface="Arial"/>
              </a:rPr>
              <a:t>Forensic Big Data Repositories</a:t>
            </a:r>
            <a:endParaRPr lang="en-US" sz="1000" dirty="0">
              <a:solidFill>
                <a:srgbClr val="3E3935"/>
              </a:solidFill>
              <a:latin typeface="Arial"/>
              <a:ea typeface="MS PGothic" pitchFamily="34" charset="-128"/>
              <a:cs typeface="Arial"/>
            </a:endParaRPr>
          </a:p>
        </p:txBody>
      </p:sp>
      <p:sp>
        <p:nvSpPr>
          <p:cNvPr id="19" name="TextBox 18"/>
          <p:cNvSpPr txBox="1"/>
          <p:nvPr/>
        </p:nvSpPr>
        <p:spPr>
          <a:xfrm>
            <a:off x="196932" y="2756230"/>
            <a:ext cx="1191304" cy="400110"/>
          </a:xfrm>
          <a:prstGeom prst="rect">
            <a:avLst/>
          </a:prstGeom>
          <a:noFill/>
        </p:spPr>
        <p:txBody>
          <a:bodyPr wrap="square" rtlCol="0">
            <a:spAutoFit/>
          </a:bodyPr>
          <a:lstStyle/>
          <a:p>
            <a:pPr algn="ctr" defTabSz="914400" eaLnBrk="0" fontAlgn="base" hangingPunct="0">
              <a:spcBef>
                <a:spcPct val="0"/>
              </a:spcBef>
              <a:spcAft>
                <a:spcPct val="0"/>
              </a:spcAft>
            </a:pPr>
            <a:r>
              <a:rPr lang="en-US" sz="1000" dirty="0" smtClean="0">
                <a:solidFill>
                  <a:srgbClr val="3E3935"/>
                </a:solidFill>
                <a:latin typeface="Arial"/>
                <a:ea typeface="MS PGothic" pitchFamily="34" charset="-128"/>
                <a:cs typeface="Arial"/>
              </a:rPr>
              <a:t>Real-Time Network Sensors</a:t>
            </a:r>
            <a:endParaRPr lang="en-US" sz="1000" dirty="0">
              <a:solidFill>
                <a:srgbClr val="3E3935"/>
              </a:solidFill>
              <a:latin typeface="Arial"/>
              <a:ea typeface="MS PGothic" pitchFamily="34" charset="-128"/>
              <a:cs typeface="Arial"/>
            </a:endParaRPr>
          </a:p>
        </p:txBody>
      </p:sp>
      <p:sp>
        <p:nvSpPr>
          <p:cNvPr id="20" name="TextBox 19"/>
          <p:cNvSpPr txBox="1"/>
          <p:nvPr/>
        </p:nvSpPr>
        <p:spPr>
          <a:xfrm>
            <a:off x="196932" y="3426880"/>
            <a:ext cx="1191304" cy="400110"/>
          </a:xfrm>
          <a:prstGeom prst="rect">
            <a:avLst/>
          </a:prstGeom>
          <a:noFill/>
        </p:spPr>
        <p:txBody>
          <a:bodyPr wrap="square" rtlCol="0">
            <a:spAutoFit/>
          </a:bodyPr>
          <a:lstStyle/>
          <a:p>
            <a:pPr algn="ctr" defTabSz="914400" eaLnBrk="0" fontAlgn="base" hangingPunct="0">
              <a:spcBef>
                <a:spcPct val="0"/>
              </a:spcBef>
              <a:spcAft>
                <a:spcPct val="0"/>
              </a:spcAft>
            </a:pPr>
            <a:r>
              <a:rPr lang="en-US" sz="1000" dirty="0" smtClean="0">
                <a:solidFill>
                  <a:srgbClr val="3E3935"/>
                </a:solidFill>
                <a:latin typeface="Arial"/>
                <a:ea typeface="MS PGothic" pitchFamily="34" charset="-128"/>
                <a:cs typeface="Arial"/>
              </a:rPr>
              <a:t>Domain Expertise</a:t>
            </a:r>
          </a:p>
          <a:p>
            <a:pPr algn="ctr" defTabSz="914400" eaLnBrk="0" fontAlgn="base" hangingPunct="0">
              <a:spcBef>
                <a:spcPct val="0"/>
              </a:spcBef>
              <a:spcAft>
                <a:spcPct val="0"/>
              </a:spcAft>
            </a:pPr>
            <a:r>
              <a:rPr lang="en-US" sz="1000" dirty="0" smtClean="0">
                <a:solidFill>
                  <a:srgbClr val="3E3935"/>
                </a:solidFill>
                <a:latin typeface="Arial"/>
                <a:ea typeface="MS PGothic" pitchFamily="34" charset="-128"/>
                <a:cs typeface="Arial"/>
              </a:rPr>
              <a:t>Threat Vectors</a:t>
            </a:r>
            <a:endParaRPr lang="en-US" sz="1000" dirty="0">
              <a:solidFill>
                <a:srgbClr val="3E3935"/>
              </a:solidFill>
              <a:latin typeface="Arial"/>
              <a:ea typeface="MS PGothic" pitchFamily="34" charset="-128"/>
              <a:cs typeface="Arial"/>
            </a:endParaRPr>
          </a:p>
        </p:txBody>
      </p:sp>
      <p:sp>
        <p:nvSpPr>
          <p:cNvPr id="36" name="TextBox 35"/>
          <p:cNvSpPr txBox="1"/>
          <p:nvPr/>
        </p:nvSpPr>
        <p:spPr>
          <a:xfrm>
            <a:off x="344615" y="1352926"/>
            <a:ext cx="2008474" cy="307777"/>
          </a:xfrm>
          <a:prstGeom prst="rect">
            <a:avLst/>
          </a:prstGeom>
          <a:noFill/>
        </p:spPr>
        <p:txBody>
          <a:bodyPr wrap="square" rtlCol="0">
            <a:spAutoFit/>
          </a:bodyPr>
          <a:lstStyle/>
          <a:p>
            <a:pPr algn="ctr" defTabSz="914400" eaLnBrk="0" fontAlgn="base" hangingPunct="0">
              <a:spcBef>
                <a:spcPct val="0"/>
              </a:spcBef>
              <a:spcAft>
                <a:spcPct val="0"/>
              </a:spcAft>
            </a:pPr>
            <a:r>
              <a:rPr lang="en-US" sz="1400" b="1" dirty="0" smtClean="0">
                <a:solidFill>
                  <a:srgbClr val="3E3935"/>
                </a:solidFill>
                <a:latin typeface="Arial"/>
                <a:ea typeface="MS PGothic" pitchFamily="34" charset="-128"/>
                <a:cs typeface="Arial"/>
              </a:rPr>
              <a:t>Data</a:t>
            </a:r>
            <a:endParaRPr lang="en-US" sz="1400" b="1" dirty="0">
              <a:solidFill>
                <a:srgbClr val="3E3935"/>
              </a:solidFill>
              <a:latin typeface="Arial"/>
              <a:ea typeface="MS PGothic" pitchFamily="34" charset="-128"/>
              <a:cs typeface="Arial"/>
            </a:endParaRPr>
          </a:p>
        </p:txBody>
      </p:sp>
      <p:sp>
        <p:nvSpPr>
          <p:cNvPr id="37" name="TextBox 36"/>
          <p:cNvSpPr txBox="1"/>
          <p:nvPr/>
        </p:nvSpPr>
        <p:spPr>
          <a:xfrm>
            <a:off x="2505489" y="1351437"/>
            <a:ext cx="2008474" cy="307777"/>
          </a:xfrm>
          <a:prstGeom prst="rect">
            <a:avLst/>
          </a:prstGeom>
          <a:noFill/>
        </p:spPr>
        <p:txBody>
          <a:bodyPr wrap="square" rtlCol="0">
            <a:spAutoFit/>
          </a:bodyPr>
          <a:lstStyle/>
          <a:p>
            <a:pPr algn="ctr" defTabSz="914400" eaLnBrk="0" fontAlgn="base" hangingPunct="0">
              <a:spcBef>
                <a:spcPct val="0"/>
              </a:spcBef>
              <a:spcAft>
                <a:spcPct val="0"/>
              </a:spcAft>
            </a:pPr>
            <a:r>
              <a:rPr lang="en-US" sz="1400" b="1" dirty="0" smtClean="0">
                <a:solidFill>
                  <a:srgbClr val="3E3935"/>
                </a:solidFill>
                <a:latin typeface="Arial"/>
                <a:ea typeface="MS PGothic" pitchFamily="34" charset="-128"/>
                <a:cs typeface="Arial"/>
              </a:rPr>
              <a:t>Derived Information</a:t>
            </a:r>
            <a:endParaRPr lang="en-US" sz="1400" b="1" dirty="0">
              <a:solidFill>
                <a:srgbClr val="3E3935"/>
              </a:solidFill>
              <a:latin typeface="Arial"/>
              <a:ea typeface="MS PGothic" pitchFamily="34" charset="-128"/>
              <a:cs typeface="Arial"/>
            </a:endParaRPr>
          </a:p>
        </p:txBody>
      </p:sp>
      <p:sp>
        <p:nvSpPr>
          <p:cNvPr id="38" name="TextBox 37"/>
          <p:cNvSpPr txBox="1"/>
          <p:nvPr/>
        </p:nvSpPr>
        <p:spPr>
          <a:xfrm>
            <a:off x="4632141" y="1264321"/>
            <a:ext cx="2008474" cy="523220"/>
          </a:xfrm>
          <a:prstGeom prst="rect">
            <a:avLst/>
          </a:prstGeom>
          <a:noFill/>
        </p:spPr>
        <p:txBody>
          <a:bodyPr wrap="square" rtlCol="0">
            <a:spAutoFit/>
          </a:bodyPr>
          <a:lstStyle/>
          <a:p>
            <a:pPr algn="ctr" defTabSz="914400" eaLnBrk="0" fontAlgn="base" hangingPunct="0">
              <a:spcBef>
                <a:spcPct val="0"/>
              </a:spcBef>
              <a:spcAft>
                <a:spcPct val="0"/>
              </a:spcAft>
            </a:pPr>
            <a:r>
              <a:rPr lang="en-US" sz="1400" b="1" dirty="0" smtClean="0">
                <a:solidFill>
                  <a:srgbClr val="4F81BD"/>
                </a:solidFill>
                <a:latin typeface="Arial"/>
                <a:ea typeface="MS PGothic" pitchFamily="34" charset="-128"/>
                <a:cs typeface="Arial"/>
              </a:rPr>
              <a:t>Knowledge – Data in Motion</a:t>
            </a:r>
            <a:endParaRPr lang="en-US" sz="1400" b="1" dirty="0">
              <a:solidFill>
                <a:srgbClr val="4F81BD"/>
              </a:solidFill>
              <a:latin typeface="Arial"/>
              <a:ea typeface="MS PGothic" pitchFamily="34" charset="-128"/>
              <a:cs typeface="Arial"/>
            </a:endParaRPr>
          </a:p>
        </p:txBody>
      </p:sp>
      <p:sp>
        <p:nvSpPr>
          <p:cNvPr id="39" name="TextBox 38"/>
          <p:cNvSpPr txBox="1"/>
          <p:nvPr/>
        </p:nvSpPr>
        <p:spPr>
          <a:xfrm>
            <a:off x="6833418" y="1352926"/>
            <a:ext cx="2008474" cy="307777"/>
          </a:xfrm>
          <a:prstGeom prst="rect">
            <a:avLst/>
          </a:prstGeom>
          <a:noFill/>
        </p:spPr>
        <p:txBody>
          <a:bodyPr wrap="square" rtlCol="0">
            <a:spAutoFit/>
          </a:bodyPr>
          <a:lstStyle/>
          <a:p>
            <a:pPr algn="ctr" defTabSz="914400" eaLnBrk="0" fontAlgn="base" hangingPunct="0">
              <a:spcBef>
                <a:spcPct val="0"/>
              </a:spcBef>
              <a:spcAft>
                <a:spcPct val="0"/>
              </a:spcAft>
            </a:pPr>
            <a:r>
              <a:rPr lang="en-US" sz="1400" b="1" dirty="0" smtClean="0">
                <a:solidFill>
                  <a:srgbClr val="3E3935"/>
                </a:solidFill>
                <a:latin typeface="Arial"/>
                <a:ea typeface="MS PGothic" pitchFamily="34" charset="-128"/>
                <a:cs typeface="Arial"/>
              </a:rPr>
              <a:t>Intelligence</a:t>
            </a:r>
            <a:endParaRPr lang="en-US" sz="1400" b="1" dirty="0">
              <a:solidFill>
                <a:srgbClr val="3E3935"/>
              </a:solidFill>
              <a:latin typeface="Arial"/>
              <a:ea typeface="MS PGothic" pitchFamily="34" charset="-128"/>
              <a:cs typeface="Arial"/>
            </a:endParaRPr>
          </a:p>
        </p:txBody>
      </p:sp>
      <p:sp>
        <p:nvSpPr>
          <p:cNvPr id="44" name="TextBox 43"/>
          <p:cNvSpPr txBox="1"/>
          <p:nvPr/>
        </p:nvSpPr>
        <p:spPr>
          <a:xfrm>
            <a:off x="6843285" y="4605649"/>
            <a:ext cx="2008474" cy="276999"/>
          </a:xfrm>
          <a:prstGeom prst="rect">
            <a:avLst/>
          </a:prstGeom>
          <a:noFill/>
        </p:spPr>
        <p:txBody>
          <a:bodyPr wrap="square" rtlCol="0">
            <a:spAutoFit/>
          </a:bodyPr>
          <a:lstStyle/>
          <a:p>
            <a:pPr algn="ctr" defTabSz="914400" eaLnBrk="0" fontAlgn="base" hangingPunct="0">
              <a:spcBef>
                <a:spcPct val="0"/>
              </a:spcBef>
              <a:spcAft>
                <a:spcPct val="0"/>
              </a:spcAft>
            </a:pPr>
            <a:r>
              <a:rPr lang="en-US" sz="1200" dirty="0" smtClean="0">
                <a:solidFill>
                  <a:srgbClr val="3E3935"/>
                </a:solidFill>
                <a:latin typeface="Arial"/>
                <a:ea typeface="MS PGothic" pitchFamily="34" charset="-128"/>
                <a:cs typeface="Arial"/>
              </a:rPr>
              <a:t>Near Real-Time Forensics</a:t>
            </a:r>
            <a:endParaRPr lang="en-US" sz="1200" dirty="0">
              <a:solidFill>
                <a:srgbClr val="3E3935"/>
              </a:solidFill>
              <a:latin typeface="Arial"/>
              <a:ea typeface="MS PGothic" pitchFamily="34" charset="-128"/>
              <a:cs typeface="Arial"/>
            </a:endParaRPr>
          </a:p>
        </p:txBody>
      </p:sp>
      <p:sp>
        <p:nvSpPr>
          <p:cNvPr id="46" name="Rounded Rectangle 45"/>
          <p:cNvSpPr/>
          <p:nvPr/>
        </p:nvSpPr>
        <p:spPr>
          <a:xfrm>
            <a:off x="4922742" y="2293790"/>
            <a:ext cx="1604819" cy="1988609"/>
          </a:xfrm>
          <a:prstGeom prst="roundRect">
            <a:avLst/>
          </a:prstGeom>
          <a:solidFill>
            <a:schemeClr val="bg1">
              <a:alpha val="10000"/>
            </a:schemeClr>
          </a:solidFill>
          <a:ln w="6667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1200">
              <a:solidFill>
                <a:prstClr val="white"/>
              </a:solidFill>
              <a:latin typeface="Corbel"/>
            </a:endParaRPr>
          </a:p>
        </p:txBody>
      </p:sp>
      <p:sp>
        <p:nvSpPr>
          <p:cNvPr id="47" name="Oval 46"/>
          <p:cNvSpPr/>
          <p:nvPr/>
        </p:nvSpPr>
        <p:spPr>
          <a:xfrm>
            <a:off x="5109808" y="2751589"/>
            <a:ext cx="157528" cy="152880"/>
          </a:xfrm>
          <a:prstGeom prst="ellipse">
            <a:avLst/>
          </a:prstGeom>
          <a:gradFill>
            <a:gsLst>
              <a:gs pos="0">
                <a:srgbClr val="FF0000"/>
              </a:gs>
              <a:gs pos="100000">
                <a:schemeClr val="bg1">
                  <a:lumMod val="95000"/>
                </a:schemeClr>
              </a:gs>
            </a:gsLs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1200">
              <a:solidFill>
                <a:prstClr val="white"/>
              </a:solidFill>
              <a:latin typeface="Corbel"/>
            </a:endParaRPr>
          </a:p>
        </p:txBody>
      </p:sp>
      <p:sp>
        <p:nvSpPr>
          <p:cNvPr id="48" name="Oval 47"/>
          <p:cNvSpPr/>
          <p:nvPr/>
        </p:nvSpPr>
        <p:spPr>
          <a:xfrm>
            <a:off x="5109808" y="3157349"/>
            <a:ext cx="157528" cy="152880"/>
          </a:xfrm>
          <a:prstGeom prst="ellipse">
            <a:avLst/>
          </a:prstGeom>
          <a:gradFill>
            <a:gsLst>
              <a:gs pos="0">
                <a:schemeClr val="accent6">
                  <a:lumMod val="75000"/>
                </a:schemeClr>
              </a:gs>
              <a:gs pos="100000">
                <a:schemeClr val="bg1">
                  <a:lumMod val="95000"/>
                </a:schemeClr>
              </a:gs>
            </a:gsLs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1200">
              <a:solidFill>
                <a:prstClr val="white"/>
              </a:solidFill>
              <a:latin typeface="Corbel"/>
            </a:endParaRPr>
          </a:p>
        </p:txBody>
      </p:sp>
      <p:sp>
        <p:nvSpPr>
          <p:cNvPr id="49" name="Oval 48"/>
          <p:cNvSpPr/>
          <p:nvPr/>
        </p:nvSpPr>
        <p:spPr>
          <a:xfrm>
            <a:off x="5109808" y="3575629"/>
            <a:ext cx="157528" cy="152880"/>
          </a:xfrm>
          <a:prstGeom prst="ellipse">
            <a:avLst/>
          </a:prstGeom>
          <a:gradFill>
            <a:gsLst>
              <a:gs pos="0">
                <a:srgbClr val="008000"/>
              </a:gs>
              <a:gs pos="100000">
                <a:schemeClr val="bg1">
                  <a:lumMod val="95000"/>
                </a:schemeClr>
              </a:gs>
            </a:gsLs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1200">
              <a:solidFill>
                <a:prstClr val="white"/>
              </a:solidFill>
              <a:latin typeface="Corbel"/>
            </a:endParaRPr>
          </a:p>
        </p:txBody>
      </p:sp>
      <p:cxnSp>
        <p:nvCxnSpPr>
          <p:cNvPr id="51" name="Straight Connector 50"/>
          <p:cNvCxnSpPr/>
          <p:nvPr/>
        </p:nvCxnSpPr>
        <p:spPr>
          <a:xfrm>
            <a:off x="5415018" y="2834990"/>
            <a:ext cx="866403" cy="0"/>
          </a:xfrm>
          <a:prstGeom prst="line">
            <a:avLst/>
          </a:prstGeom>
          <a:ln w="57150" cap="rnd">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415018" y="3243360"/>
            <a:ext cx="866403" cy="0"/>
          </a:xfrm>
          <a:prstGeom prst="line">
            <a:avLst/>
          </a:prstGeom>
          <a:ln w="57150" cap="rnd">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5415018" y="3650098"/>
            <a:ext cx="866403" cy="0"/>
          </a:xfrm>
          <a:prstGeom prst="line">
            <a:avLst/>
          </a:prstGeom>
          <a:ln w="57150" cap="rnd">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4671529" y="4402965"/>
            <a:ext cx="2008474" cy="646331"/>
          </a:xfrm>
          <a:prstGeom prst="rect">
            <a:avLst/>
          </a:prstGeom>
          <a:noFill/>
        </p:spPr>
        <p:txBody>
          <a:bodyPr wrap="square" rtlCol="0">
            <a:spAutoFit/>
          </a:bodyPr>
          <a:lstStyle/>
          <a:p>
            <a:pPr marL="344488" indent="-177800" defTabSz="914400" eaLnBrk="0" fontAlgn="base" hangingPunct="0">
              <a:spcBef>
                <a:spcPct val="0"/>
              </a:spcBef>
              <a:spcAft>
                <a:spcPct val="0"/>
              </a:spcAft>
              <a:buFont typeface="Arial"/>
              <a:buChar char="•"/>
            </a:pPr>
            <a:r>
              <a:rPr lang="en-US" sz="1200" dirty="0" smtClean="0">
                <a:solidFill>
                  <a:srgbClr val="3E3935"/>
                </a:solidFill>
                <a:latin typeface="Arial"/>
                <a:ea typeface="MS PGothic" pitchFamily="34" charset="-128"/>
                <a:cs typeface="Arial"/>
              </a:rPr>
              <a:t>Decision Maker</a:t>
            </a:r>
          </a:p>
          <a:p>
            <a:pPr marL="344488" indent="-177800" defTabSz="914400" eaLnBrk="0" fontAlgn="base" hangingPunct="0">
              <a:spcBef>
                <a:spcPct val="0"/>
              </a:spcBef>
              <a:spcAft>
                <a:spcPct val="0"/>
              </a:spcAft>
              <a:buFont typeface="Arial"/>
              <a:buChar char="•"/>
            </a:pPr>
            <a:r>
              <a:rPr lang="en-US" sz="1200" dirty="0" smtClean="0">
                <a:solidFill>
                  <a:srgbClr val="3E3935"/>
                </a:solidFill>
                <a:latin typeface="Arial"/>
                <a:ea typeface="MS PGothic" pitchFamily="34" charset="-128"/>
                <a:cs typeface="Arial"/>
              </a:rPr>
              <a:t>Automate Screening Results in Display</a:t>
            </a:r>
            <a:endParaRPr lang="en-US" sz="1200" dirty="0">
              <a:solidFill>
                <a:srgbClr val="3E3935"/>
              </a:solidFill>
              <a:latin typeface="Arial"/>
              <a:ea typeface="MS PGothic" pitchFamily="34" charset="-128"/>
              <a:cs typeface="Arial"/>
            </a:endParaRPr>
          </a:p>
        </p:txBody>
      </p:sp>
      <p:sp>
        <p:nvSpPr>
          <p:cNvPr id="57" name="Isosceles Triangle 56"/>
          <p:cNvSpPr/>
          <p:nvPr/>
        </p:nvSpPr>
        <p:spPr>
          <a:xfrm rot="5400000">
            <a:off x="2658298" y="2990681"/>
            <a:ext cx="3987065" cy="368439"/>
          </a:xfrm>
          <a:prstGeom prst="triangle">
            <a:avLst/>
          </a:prstGeom>
          <a:gradFill>
            <a:gsLst>
              <a:gs pos="0">
                <a:schemeClr val="bg1">
                  <a:lumMod val="65000"/>
                </a:schemeClr>
              </a:gs>
              <a:gs pos="100000">
                <a:schemeClr val="bg1">
                  <a:lumMod val="85000"/>
                </a:schemeClr>
              </a:gs>
            </a:gsLs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1200">
              <a:solidFill>
                <a:prstClr val="white"/>
              </a:solidFill>
              <a:latin typeface="Corbel"/>
            </a:endParaRPr>
          </a:p>
        </p:txBody>
      </p:sp>
      <p:sp>
        <p:nvSpPr>
          <p:cNvPr id="58" name="Isosceles Triangle 57"/>
          <p:cNvSpPr/>
          <p:nvPr/>
        </p:nvSpPr>
        <p:spPr>
          <a:xfrm rot="5400000">
            <a:off x="4871359" y="2977059"/>
            <a:ext cx="3987065" cy="368439"/>
          </a:xfrm>
          <a:prstGeom prst="triangle">
            <a:avLst/>
          </a:prstGeom>
          <a:gradFill>
            <a:gsLst>
              <a:gs pos="0">
                <a:schemeClr val="bg1">
                  <a:lumMod val="65000"/>
                </a:schemeClr>
              </a:gs>
              <a:gs pos="100000">
                <a:schemeClr val="bg1">
                  <a:lumMod val="85000"/>
                </a:schemeClr>
              </a:gs>
            </a:gsLs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1200">
              <a:solidFill>
                <a:prstClr val="white"/>
              </a:solidFill>
              <a:latin typeface="Corbel"/>
            </a:endParaRPr>
          </a:p>
        </p:txBody>
      </p:sp>
      <p:sp>
        <p:nvSpPr>
          <p:cNvPr id="65" name="TextBox 64"/>
          <p:cNvSpPr txBox="1"/>
          <p:nvPr/>
        </p:nvSpPr>
        <p:spPr>
          <a:xfrm>
            <a:off x="4691211" y="1920730"/>
            <a:ext cx="2008474" cy="276999"/>
          </a:xfrm>
          <a:prstGeom prst="rect">
            <a:avLst/>
          </a:prstGeom>
          <a:noFill/>
        </p:spPr>
        <p:txBody>
          <a:bodyPr wrap="square" rtlCol="0">
            <a:spAutoFit/>
          </a:bodyPr>
          <a:lstStyle/>
          <a:p>
            <a:pPr algn="ctr" defTabSz="914400" eaLnBrk="0" fontAlgn="base" hangingPunct="0">
              <a:spcBef>
                <a:spcPct val="0"/>
              </a:spcBef>
              <a:spcAft>
                <a:spcPct val="0"/>
              </a:spcAft>
            </a:pPr>
            <a:r>
              <a:rPr lang="en-US" sz="1200" dirty="0" smtClean="0">
                <a:solidFill>
                  <a:srgbClr val="3E3935"/>
                </a:solidFill>
                <a:latin typeface="Arial"/>
                <a:ea typeface="MS PGothic" pitchFamily="34" charset="-128"/>
                <a:cs typeface="Arial"/>
              </a:rPr>
              <a:t>Analyst Interface</a:t>
            </a:r>
            <a:endParaRPr lang="en-US" sz="1200" dirty="0">
              <a:solidFill>
                <a:srgbClr val="3E3935"/>
              </a:solidFill>
              <a:latin typeface="Arial"/>
              <a:ea typeface="MS PGothic" pitchFamily="34" charset="-128"/>
              <a:cs typeface="Arial"/>
            </a:endParaRPr>
          </a:p>
        </p:txBody>
      </p:sp>
      <p:sp>
        <p:nvSpPr>
          <p:cNvPr id="67" name="TextBox 66"/>
          <p:cNvSpPr txBox="1"/>
          <p:nvPr/>
        </p:nvSpPr>
        <p:spPr>
          <a:xfrm>
            <a:off x="2557748" y="5710492"/>
            <a:ext cx="1909863" cy="830997"/>
          </a:xfrm>
          <a:prstGeom prst="rect">
            <a:avLst/>
          </a:prstGeom>
          <a:noFill/>
        </p:spPr>
        <p:txBody>
          <a:bodyPr wrap="square" rtlCol="0">
            <a:spAutoFit/>
          </a:bodyPr>
          <a:lstStyle/>
          <a:p>
            <a:pPr algn="ctr" defTabSz="914400" eaLnBrk="0" fontAlgn="base" hangingPunct="0">
              <a:spcBef>
                <a:spcPct val="0"/>
              </a:spcBef>
              <a:spcAft>
                <a:spcPct val="0"/>
              </a:spcAft>
            </a:pPr>
            <a:r>
              <a:rPr lang="en-US" sz="1200" dirty="0" smtClean="0">
                <a:solidFill>
                  <a:prstClr val="white">
                    <a:lumMod val="65000"/>
                  </a:prstClr>
                </a:solidFill>
                <a:latin typeface="Arial"/>
                <a:ea typeface="MS PGothic" pitchFamily="34" charset="-128"/>
                <a:cs typeface="Arial"/>
              </a:rPr>
              <a:t>Bring computing power to correlate vast amounts of data and create derived information</a:t>
            </a:r>
          </a:p>
        </p:txBody>
      </p:sp>
      <p:sp>
        <p:nvSpPr>
          <p:cNvPr id="68" name="TextBox 67"/>
          <p:cNvSpPr txBox="1"/>
          <p:nvPr/>
        </p:nvSpPr>
        <p:spPr>
          <a:xfrm>
            <a:off x="4682493" y="5796170"/>
            <a:ext cx="1909863" cy="646331"/>
          </a:xfrm>
          <a:prstGeom prst="rect">
            <a:avLst/>
          </a:prstGeom>
          <a:noFill/>
        </p:spPr>
        <p:txBody>
          <a:bodyPr wrap="square" rtlCol="0">
            <a:spAutoFit/>
          </a:bodyPr>
          <a:lstStyle/>
          <a:p>
            <a:pPr algn="ctr" defTabSz="914400" eaLnBrk="0" fontAlgn="base" hangingPunct="0">
              <a:spcBef>
                <a:spcPct val="0"/>
              </a:spcBef>
              <a:spcAft>
                <a:spcPct val="0"/>
              </a:spcAft>
            </a:pPr>
            <a:r>
              <a:rPr lang="en-US" sz="1200" dirty="0" smtClean="0">
                <a:solidFill>
                  <a:prstClr val="white">
                    <a:lumMod val="65000"/>
                  </a:prstClr>
                </a:solidFill>
                <a:latin typeface="Arial"/>
                <a:ea typeface="MS PGothic" pitchFamily="34" charset="-128"/>
                <a:cs typeface="Arial"/>
              </a:rPr>
              <a:t>Intuitive, comprehensive, analyst and decision maker interface</a:t>
            </a:r>
          </a:p>
        </p:txBody>
      </p:sp>
      <p:sp>
        <p:nvSpPr>
          <p:cNvPr id="69" name="TextBox 68"/>
          <p:cNvSpPr txBox="1"/>
          <p:nvPr/>
        </p:nvSpPr>
        <p:spPr>
          <a:xfrm>
            <a:off x="6833418" y="5816081"/>
            <a:ext cx="1909863" cy="646331"/>
          </a:xfrm>
          <a:prstGeom prst="rect">
            <a:avLst/>
          </a:prstGeom>
          <a:noFill/>
        </p:spPr>
        <p:txBody>
          <a:bodyPr wrap="square" rtlCol="0">
            <a:spAutoFit/>
          </a:bodyPr>
          <a:lstStyle/>
          <a:p>
            <a:pPr algn="ctr" defTabSz="914400" eaLnBrk="0" fontAlgn="base" hangingPunct="0">
              <a:spcBef>
                <a:spcPct val="0"/>
              </a:spcBef>
              <a:spcAft>
                <a:spcPct val="0"/>
              </a:spcAft>
            </a:pPr>
            <a:r>
              <a:rPr lang="en-US" sz="1200" dirty="0" smtClean="0">
                <a:solidFill>
                  <a:prstClr val="white">
                    <a:lumMod val="65000"/>
                  </a:prstClr>
                </a:solidFill>
                <a:latin typeface="Arial"/>
                <a:ea typeface="MS PGothic" pitchFamily="34" charset="-128"/>
                <a:cs typeface="Arial"/>
              </a:rPr>
              <a:t>Instantaneous time to value from data to actionable intelligence</a:t>
            </a:r>
          </a:p>
        </p:txBody>
      </p:sp>
      <p:sp>
        <p:nvSpPr>
          <p:cNvPr id="71" name="TextBox 70"/>
          <p:cNvSpPr txBox="1"/>
          <p:nvPr/>
        </p:nvSpPr>
        <p:spPr>
          <a:xfrm>
            <a:off x="403838" y="5742354"/>
            <a:ext cx="1909863" cy="646331"/>
          </a:xfrm>
          <a:prstGeom prst="rect">
            <a:avLst/>
          </a:prstGeom>
          <a:noFill/>
        </p:spPr>
        <p:txBody>
          <a:bodyPr wrap="square" rtlCol="0">
            <a:spAutoFit/>
          </a:bodyPr>
          <a:lstStyle/>
          <a:p>
            <a:pPr algn="ctr" defTabSz="914400" eaLnBrk="0" fontAlgn="base" hangingPunct="0">
              <a:spcBef>
                <a:spcPct val="0"/>
              </a:spcBef>
              <a:spcAft>
                <a:spcPct val="0"/>
              </a:spcAft>
            </a:pPr>
            <a:r>
              <a:rPr lang="en-US" sz="1200" dirty="0" smtClean="0">
                <a:solidFill>
                  <a:prstClr val="white">
                    <a:lumMod val="65000"/>
                  </a:prstClr>
                </a:solidFill>
                <a:latin typeface="Arial"/>
                <a:ea typeface="MS PGothic" pitchFamily="34" charset="-128"/>
                <a:cs typeface="Arial"/>
              </a:rPr>
              <a:t>Ingest volume, velocity variety and veracity of data </a:t>
            </a:r>
          </a:p>
        </p:txBody>
      </p:sp>
      <p:sp>
        <p:nvSpPr>
          <p:cNvPr id="40" name="U-Turn Arrow 39"/>
          <p:cNvSpPr/>
          <p:nvPr/>
        </p:nvSpPr>
        <p:spPr>
          <a:xfrm rot="10800000" flipV="1">
            <a:off x="1157110" y="973668"/>
            <a:ext cx="6745108" cy="423332"/>
          </a:xfrm>
          <a:prstGeom prst="uturnArrow">
            <a:avLst>
              <a:gd name="adj1" fmla="val 26429"/>
              <a:gd name="adj2" fmla="val 25000"/>
              <a:gd name="adj3" fmla="val 25000"/>
              <a:gd name="adj4" fmla="val 50000"/>
              <a:gd name="adj5" fmla="val 75000"/>
            </a:avLst>
          </a:prstGeom>
          <a:gradFill>
            <a:gsLst>
              <a:gs pos="23000">
                <a:schemeClr val="tx2">
                  <a:lumMod val="75000"/>
                </a:schemeClr>
              </a:gs>
              <a:gs pos="65000">
                <a:schemeClr val="tx2"/>
              </a:gs>
            </a:gsLst>
            <a:lin ang="15180000" scaled="0"/>
          </a:gra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1200">
              <a:solidFill>
                <a:srgbClr val="B1B3B3"/>
              </a:solidFill>
              <a:latin typeface="Corbel"/>
            </a:endParaRPr>
          </a:p>
        </p:txBody>
      </p:sp>
    </p:spTree>
    <p:extLst>
      <p:ext uri="{BB962C8B-B14F-4D97-AF65-F5344CB8AC3E}">
        <p14:creationId xmlns:p14="http://schemas.microsoft.com/office/powerpoint/2010/main" val="328749756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 descr="Big-Data-Landscape - 2-0.jpg"/>
          <p:cNvPicPr/>
          <p:nvPr/>
        </p:nvPicPr>
        <p:blipFill rotWithShape="1">
          <a:blip r:embed="rId2" cstate="screen">
            <a:extLst>
              <a:ext uri="{28A0092B-C50C-407E-A947-70E740481C1C}">
                <a14:useLocalDpi xmlns:a14="http://schemas.microsoft.com/office/drawing/2010/main"/>
              </a:ext>
            </a:extLst>
          </a:blip>
          <a:srcRect l="-259" r="-25"/>
          <a:stretch/>
        </p:blipFill>
        <p:spPr bwMode="auto">
          <a:xfrm>
            <a:off x="1805" y="1"/>
            <a:ext cx="9143999" cy="6858000"/>
          </a:xfrm>
          <a:prstGeom prst="rect">
            <a:avLst/>
          </a:prstGeom>
          <a:noFill/>
          <a:ln w="9525">
            <a:solidFill>
              <a:schemeClr val="tx1">
                <a:lumMod val="75000"/>
                <a:lumOff val="25000"/>
              </a:schemeClr>
            </a:solidFill>
            <a:miter lim="800000"/>
            <a:headEnd/>
            <a:tailEnd/>
          </a:ln>
          <a:effectLst>
            <a:outerShdw blurRad="50800" dist="38100" dir="2700000" algn="tl" rotWithShape="0">
              <a:srgbClr val="000000">
                <a:alpha val="43000"/>
              </a:srgbClr>
            </a:outerShdw>
          </a:effectLst>
        </p:spPr>
      </p:pic>
      <p:grpSp>
        <p:nvGrpSpPr>
          <p:cNvPr id="4" name="Group 3"/>
          <p:cNvGrpSpPr/>
          <p:nvPr/>
        </p:nvGrpSpPr>
        <p:grpSpPr>
          <a:xfrm>
            <a:off x="0" y="0"/>
            <a:ext cx="9144000" cy="6858000"/>
            <a:chOff x="0" y="0"/>
            <a:chExt cx="9144000" cy="6858000"/>
          </a:xfrm>
        </p:grpSpPr>
        <p:pic>
          <p:nvPicPr>
            <p:cNvPr id="5" name="Picture 2"/>
            <p:cNvPicPr>
              <a:picLocks noChangeAspect="1" noChangeArrowheads="1"/>
            </p:cNvPicPr>
            <p:nvPr/>
          </p:nvPicPr>
          <p:blipFill>
            <a:blip r:embed="rId3" cstate="print"/>
            <a:srcRect/>
            <a:stretch>
              <a:fillRect/>
            </a:stretch>
          </p:blipFill>
          <p:spPr bwMode="auto">
            <a:xfrm>
              <a:off x="0" y="0"/>
              <a:ext cx="9144000" cy="4833257"/>
            </a:xfrm>
            <a:prstGeom prst="rect">
              <a:avLst/>
            </a:prstGeom>
            <a:noFill/>
            <a:ln w="9525">
              <a:noFill/>
              <a:miter lim="800000"/>
              <a:headEnd/>
              <a:tailEnd/>
            </a:ln>
            <a:effectLst/>
          </p:spPr>
        </p:pic>
        <p:sp>
          <p:nvSpPr>
            <p:cNvPr id="6" name="Rectangle 5"/>
            <p:cNvSpPr/>
            <p:nvPr/>
          </p:nvSpPr>
          <p:spPr bwMode="auto">
            <a:xfrm>
              <a:off x="0" y="4809506"/>
              <a:ext cx="9144000" cy="2048494"/>
            </a:xfrm>
            <a:prstGeom prst="rect">
              <a:avLst/>
            </a:prstGeom>
            <a:solidFill>
              <a:srgbClr val="003399"/>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algn="ctr" defTabSz="914400" fontAlgn="base">
                <a:spcBef>
                  <a:spcPct val="0"/>
                </a:spcBef>
                <a:spcAft>
                  <a:spcPct val="0"/>
                </a:spcAft>
              </a:pPr>
              <a:endParaRPr lang="en-US" sz="1400" dirty="0" smtClean="0">
                <a:solidFill>
                  <a:srgbClr val="B1B3B3"/>
                </a:solidFill>
                <a:latin typeface="Arial" pitchFamily="34" charset="0"/>
                <a:ea typeface="MS PGothic" pitchFamily="34" charset="-128"/>
                <a:cs typeface="Arial" charset="0"/>
              </a:endParaRPr>
            </a:p>
          </p:txBody>
        </p:sp>
        <p:sp>
          <p:nvSpPr>
            <p:cNvPr id="7" name="TextBox 6"/>
            <p:cNvSpPr txBox="1"/>
            <p:nvPr/>
          </p:nvSpPr>
          <p:spPr>
            <a:xfrm>
              <a:off x="166788" y="5131375"/>
              <a:ext cx="7587800" cy="1384995"/>
            </a:xfrm>
            <a:prstGeom prst="rect">
              <a:avLst/>
            </a:prstGeom>
            <a:noFill/>
          </p:spPr>
          <p:txBody>
            <a:bodyPr wrap="square" rtlCol="0">
              <a:spAutoFit/>
            </a:bodyPr>
            <a:lstStyle/>
            <a:p>
              <a:pPr defTabSz="914400" eaLnBrk="0" fontAlgn="base" hangingPunct="0">
                <a:spcBef>
                  <a:spcPct val="0"/>
                </a:spcBef>
                <a:spcAft>
                  <a:spcPct val="0"/>
                </a:spcAft>
              </a:pPr>
              <a:r>
                <a:rPr lang="en-US" sz="2800" dirty="0" smtClean="0">
                  <a:solidFill>
                    <a:srgbClr val="FFFF00"/>
                  </a:solidFill>
                  <a:latin typeface="Arial" charset="0"/>
                  <a:ea typeface="MS PGothic" pitchFamily="34" charset="-128"/>
                  <a:cs typeface="Arial" charset="0"/>
                </a:rPr>
                <a:t>Time to value matters</a:t>
              </a:r>
            </a:p>
            <a:p>
              <a:pPr defTabSz="914400" eaLnBrk="0" fontAlgn="base" hangingPunct="0">
                <a:spcBef>
                  <a:spcPct val="0"/>
                </a:spcBef>
                <a:spcAft>
                  <a:spcPct val="0"/>
                </a:spcAft>
              </a:pPr>
              <a:r>
                <a:rPr lang="en-US" sz="2800" dirty="0" smtClean="0">
                  <a:solidFill>
                    <a:prstClr val="white"/>
                  </a:solidFill>
                  <a:latin typeface="Arial" charset="0"/>
                  <a:ea typeface="MS PGothic" pitchFamily="34" charset="-128"/>
                  <a:cs typeface="Arial" charset="0"/>
                </a:rPr>
                <a:t>Just because you </a:t>
              </a:r>
              <a:r>
                <a:rPr lang="en-US" sz="2800" i="1" dirty="0" smtClean="0">
                  <a:solidFill>
                    <a:prstClr val="white"/>
                  </a:solidFill>
                  <a:latin typeface="Arial" charset="0"/>
                  <a:ea typeface="MS PGothic" pitchFamily="34" charset="-128"/>
                  <a:cs typeface="Arial" charset="0"/>
                </a:rPr>
                <a:t>can</a:t>
              </a:r>
              <a:r>
                <a:rPr lang="en-US" sz="2800" dirty="0" smtClean="0">
                  <a:solidFill>
                    <a:prstClr val="white"/>
                  </a:solidFill>
                  <a:latin typeface="Arial" charset="0"/>
                  <a:ea typeface="MS PGothic" pitchFamily="34" charset="-128"/>
                  <a:cs typeface="Arial" charset="0"/>
                </a:rPr>
                <a:t> build a solution from scratch doesn’t mean you </a:t>
              </a:r>
              <a:r>
                <a:rPr lang="en-US" sz="2800" i="1" dirty="0" smtClean="0">
                  <a:solidFill>
                    <a:prstClr val="white"/>
                  </a:solidFill>
                  <a:latin typeface="Arial" charset="0"/>
                  <a:ea typeface="MS PGothic" pitchFamily="34" charset="-128"/>
                  <a:cs typeface="Arial" charset="0"/>
                </a:rPr>
                <a:t>should!</a:t>
              </a:r>
              <a:r>
                <a:rPr lang="en-US" sz="2800" dirty="0" smtClean="0">
                  <a:solidFill>
                    <a:prstClr val="white"/>
                  </a:solidFill>
                  <a:latin typeface="Arial" charset="0"/>
                  <a:ea typeface="MS PGothic" pitchFamily="34" charset="-128"/>
                  <a:cs typeface="Arial" charset="0"/>
                </a:rPr>
                <a:t> </a:t>
              </a:r>
              <a:endParaRPr lang="en-US" sz="2800" dirty="0">
                <a:solidFill>
                  <a:prstClr val="white"/>
                </a:solidFill>
                <a:latin typeface="Arial" charset="0"/>
                <a:ea typeface="MS PGothic" pitchFamily="34" charset="-128"/>
                <a:cs typeface="Arial" charset="0"/>
              </a:endParaRPr>
            </a:p>
          </p:txBody>
        </p:sp>
      </p:grpSp>
    </p:spTree>
    <p:extLst>
      <p:ext uri="{BB962C8B-B14F-4D97-AF65-F5344CB8AC3E}">
        <p14:creationId xmlns:p14="http://schemas.microsoft.com/office/powerpoint/2010/main" val="20950723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lang="en-US" sz="6600" dirty="0" smtClean="0"/>
              <a:t>Thank You!</a:t>
            </a:r>
            <a:endParaRPr lang="en-US" sz="6600"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67721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ViON 4x3 Template 2014 r2">
  <a:themeElements>
    <a:clrScheme name="ViON 2014 r2">
      <a:dk1>
        <a:srgbClr val="000000"/>
      </a:dk1>
      <a:lt1>
        <a:sysClr val="window" lastClr="FFFFFF"/>
      </a:lt1>
      <a:dk2>
        <a:srgbClr val="0093B2"/>
      </a:dk2>
      <a:lt2>
        <a:srgbClr val="F8F8F8"/>
      </a:lt2>
      <a:accent1>
        <a:srgbClr val="76232F"/>
      </a:accent1>
      <a:accent2>
        <a:srgbClr val="0093B2"/>
      </a:accent2>
      <a:accent3>
        <a:srgbClr val="B1B3B3"/>
      </a:accent3>
      <a:accent4>
        <a:srgbClr val="3E3935"/>
      </a:accent4>
      <a:accent5>
        <a:srgbClr val="808080"/>
      </a:accent5>
      <a:accent6>
        <a:srgbClr val="4D4D4D"/>
      </a:accent6>
      <a:hlink>
        <a:srgbClr val="0093B2"/>
      </a:hlink>
      <a:folHlink>
        <a:srgbClr val="0093B2"/>
      </a:folHlink>
    </a:clrScheme>
    <a:fontScheme name="ViON 2014 r2">
      <a:majorFont>
        <a:latin typeface="Corbel"/>
        <a:ea typeface=""/>
        <a:cs typeface=""/>
      </a:majorFont>
      <a:minorFont>
        <a:latin typeface="Arial"/>
        <a:ea typeface=""/>
        <a:cs typeface=""/>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ViON 4x3 Template 2014 r2">
  <a:themeElements>
    <a:clrScheme name="ViON 2014 r2">
      <a:dk1>
        <a:srgbClr val="000000"/>
      </a:dk1>
      <a:lt1>
        <a:sysClr val="window" lastClr="FFFFFF"/>
      </a:lt1>
      <a:dk2>
        <a:srgbClr val="0093B2"/>
      </a:dk2>
      <a:lt2>
        <a:srgbClr val="F8F8F8"/>
      </a:lt2>
      <a:accent1>
        <a:srgbClr val="76232F"/>
      </a:accent1>
      <a:accent2>
        <a:srgbClr val="0093B2"/>
      </a:accent2>
      <a:accent3>
        <a:srgbClr val="B1B3B3"/>
      </a:accent3>
      <a:accent4>
        <a:srgbClr val="3E3935"/>
      </a:accent4>
      <a:accent5>
        <a:srgbClr val="808080"/>
      </a:accent5>
      <a:accent6>
        <a:srgbClr val="4D4D4D"/>
      </a:accent6>
      <a:hlink>
        <a:srgbClr val="0093B2"/>
      </a:hlink>
      <a:folHlink>
        <a:srgbClr val="0093B2"/>
      </a:folHlink>
    </a:clrScheme>
    <a:fontScheme name="ViON 2014 r2">
      <a:majorFont>
        <a:latin typeface="Corbel"/>
        <a:ea typeface=""/>
        <a:cs typeface=""/>
      </a:majorFont>
      <a:minorFont>
        <a:latin typeface="Arial"/>
        <a:ea typeface=""/>
        <a:cs typeface=""/>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ViON PPT 4x3 Template 2014">
  <a:themeElements>
    <a:clrScheme name="ViON">
      <a:dk1>
        <a:srgbClr val="B1B3B3"/>
      </a:dk1>
      <a:lt1>
        <a:sysClr val="window" lastClr="FFFFFF"/>
      </a:lt1>
      <a:dk2>
        <a:srgbClr val="0093B2"/>
      </a:dk2>
      <a:lt2>
        <a:srgbClr val="F8F8F8"/>
      </a:lt2>
      <a:accent1>
        <a:srgbClr val="3E3935"/>
      </a:accent1>
      <a:accent2>
        <a:srgbClr val="76232F"/>
      </a:accent2>
      <a:accent3>
        <a:srgbClr val="0093B2"/>
      </a:accent3>
      <a:accent4>
        <a:srgbClr val="808080"/>
      </a:accent4>
      <a:accent5>
        <a:srgbClr val="5F5F5F"/>
      </a:accent5>
      <a:accent6>
        <a:srgbClr val="4D4D4D"/>
      </a:accent6>
      <a:hlink>
        <a:srgbClr val="B1B3B3"/>
      </a:hlink>
      <a:folHlink>
        <a:srgbClr val="B1B3B3"/>
      </a:folHlink>
    </a:clrScheme>
    <a:fontScheme name="Module">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lank">
  <a:themeElements>
    <a:clrScheme name="Custom 59">
      <a:dk1>
        <a:srgbClr val="010101"/>
      </a:dk1>
      <a:lt1>
        <a:sysClr val="window" lastClr="FFFFFF"/>
      </a:lt1>
      <a:dk2>
        <a:srgbClr val="D92231"/>
      </a:dk2>
      <a:lt2>
        <a:srgbClr val="FFFFFF"/>
      </a:lt2>
      <a:accent1>
        <a:srgbClr val="004EA8"/>
      </a:accent1>
      <a:accent2>
        <a:srgbClr val="44499C"/>
      </a:accent2>
      <a:accent3>
        <a:srgbClr val="168DC9"/>
      </a:accent3>
      <a:accent4>
        <a:srgbClr val="149172"/>
      </a:accent4>
      <a:accent5>
        <a:srgbClr val="0295A8"/>
      </a:accent5>
      <a:accent6>
        <a:srgbClr val="00649D"/>
      </a:accent6>
      <a:hlink>
        <a:srgbClr val="004EA8"/>
      </a:hlink>
      <a:folHlink>
        <a:srgbClr val="004EA8"/>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cmpd="sng">
          <a:solidFill>
            <a:schemeClr val="tx1">
              <a:lumMod val="25000"/>
              <a:lumOff val="75000"/>
            </a:schemeClr>
          </a:solidFill>
        </a:ln>
        <a:effectLst/>
      </a:spPr>
      <a:bodyPr lIns="182880" tIns="91440" rIns="182880" bIns="91440" rtlCol="0" anchor="t" anchorCtr="0"/>
      <a:lstStyle>
        <a:defPPr>
          <a:defRPr sz="160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38100" cap="flat">
          <a:solidFill>
            <a:schemeClr val="tx1">
              <a:lumMod val="50000"/>
              <a:lumOff val="50000"/>
            </a:schemeClr>
          </a:solidFill>
          <a:tailEnd type="none" w="med" len="sm"/>
        </a:ln>
      </a:spPr>
      <a:bodyPr/>
      <a:lstStyle/>
      <a:style>
        <a:lnRef idx="2">
          <a:schemeClr val="accent1"/>
        </a:lnRef>
        <a:fillRef idx="0">
          <a:schemeClr val="accent1"/>
        </a:fillRef>
        <a:effectRef idx="1">
          <a:schemeClr val="accent1"/>
        </a:effectRef>
        <a:fontRef idx="minor">
          <a:schemeClr val="tx1"/>
        </a:fontRef>
      </a:style>
    </a:lnDef>
    <a:txDef>
      <a:spPr>
        <a:noFill/>
      </a:spPr>
      <a:bodyPr vert="horz" wrap="square" lIns="0" tIns="0" rIns="0" bIns="0" rtlCol="0" anchor="t" anchorCtr="0">
        <a:noAutofit/>
      </a:bodyPr>
      <a:lstStyle>
        <a:defPPr marL="342900" indent="-342900">
          <a:buClr>
            <a:schemeClr val="tx2"/>
          </a:buClr>
          <a:buFont typeface="Wingdings" charset="2"/>
          <a:buChar char="§"/>
          <a:defRPr dirty="0"/>
        </a:defPPr>
      </a:lst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3127</TotalTime>
  <Words>178</Words>
  <Application>Microsoft Macintosh PowerPoint</Application>
  <PresentationFormat>On-screen Show (4:3)</PresentationFormat>
  <Paragraphs>46</Paragraphs>
  <Slides>8</Slides>
  <Notes>3</Notes>
  <HiddenSlides>0</HiddenSlides>
  <MMClips>0</MMClips>
  <ScaleCrop>false</ScaleCrop>
  <HeadingPairs>
    <vt:vector size="4" baseType="variant">
      <vt:variant>
        <vt:lpstr>Theme</vt:lpstr>
      </vt:variant>
      <vt:variant>
        <vt:i4>5</vt:i4>
      </vt:variant>
      <vt:variant>
        <vt:lpstr>Slide Titles</vt:lpstr>
      </vt:variant>
      <vt:variant>
        <vt:i4>8</vt:i4>
      </vt:variant>
    </vt:vector>
  </HeadingPairs>
  <TitlesOfParts>
    <vt:vector size="13" baseType="lpstr">
      <vt:lpstr>Office Theme</vt:lpstr>
      <vt:lpstr>ViON 4x3 Template 2014 r2</vt:lpstr>
      <vt:lpstr>1_ViON 4x3 Template 2014 r2</vt:lpstr>
      <vt:lpstr>ViON PPT 4x3 Template 2014</vt:lpstr>
      <vt:lpstr>blank</vt:lpstr>
      <vt:lpstr>PowerPoint Presentation</vt:lpstr>
      <vt:lpstr>Lightning Speaker </vt:lpstr>
      <vt:lpstr>Analytics in the Age of Big Data </vt:lpstr>
      <vt:lpstr>Big Data Is Not New</vt:lpstr>
      <vt:lpstr>So What is New and Why All of the Hype NOW?</vt:lpstr>
      <vt:lpstr>PowerPoint Presentation</vt:lpstr>
      <vt:lpstr>PowerPoint Presentation</vt:lpstr>
      <vt:lpstr>Thank You!</vt:lpstr>
    </vt:vector>
  </TitlesOfParts>
  <Company>GovLoop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Dotson</dc:creator>
  <cp:lastModifiedBy>Megan Dotson</cp:lastModifiedBy>
  <cp:revision>22</cp:revision>
  <dcterms:created xsi:type="dcterms:W3CDTF">2015-02-16T14:41:27Z</dcterms:created>
  <dcterms:modified xsi:type="dcterms:W3CDTF">2015-03-24T16:48:31Z</dcterms:modified>
</cp:coreProperties>
</file>