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jpg" ContentType="image/jpeg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12"/>
  </p:notesMasterIdLst>
  <p:sldIdLst>
    <p:sldId id="267" r:id="rId2"/>
    <p:sldId id="256" r:id="rId3"/>
    <p:sldId id="257" r:id="rId4"/>
    <p:sldId id="264" r:id="rId5"/>
    <p:sldId id="259" r:id="rId6"/>
    <p:sldId id="260" r:id="rId7"/>
    <p:sldId id="258" r:id="rId8"/>
    <p:sldId id="263" r:id="rId9"/>
    <p:sldId id="266" r:id="rId10"/>
    <p:sldId id="265" r:id="rId11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1A61A2"/>
    <a:srgbClr val="4F9DE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88854" autoAdjust="0"/>
  </p:normalViewPr>
  <p:slideViewPr>
    <p:cSldViewPr>
      <p:cViewPr>
        <p:scale>
          <a:sx n="100" d="100"/>
          <a:sy n="100" d="100"/>
        </p:scale>
        <p:origin x="-1432" y="-8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 snapToObjects="1">
      <p:cViewPr varScale="1">
        <p:scale>
          <a:sx n="80" d="100"/>
          <a:sy n="80" d="100"/>
        </p:scale>
        <p:origin x="-2376" y="-96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1" Type="http://schemas.openxmlformats.org/officeDocument/2006/relationships/slide" Target="slides/slide10.xml"/><Relationship Id="rId12" Type="http://schemas.openxmlformats.org/officeDocument/2006/relationships/notesMaster" Target="notesMasters/notesMaster1.xml"/><Relationship Id="rId13" Type="http://schemas.openxmlformats.org/officeDocument/2006/relationships/printerSettings" Target="printerSettings/printerSettings1.bin"/><Relationship Id="rId14" Type="http://schemas.openxmlformats.org/officeDocument/2006/relationships/presProps" Target="presProps.xml"/><Relationship Id="rId15" Type="http://schemas.openxmlformats.org/officeDocument/2006/relationships/viewProps" Target="viewProps.xml"/><Relationship Id="rId16" Type="http://schemas.openxmlformats.org/officeDocument/2006/relationships/theme" Target="theme/theme1.xml"/><Relationship Id="rId17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9" Type="http://schemas.openxmlformats.org/officeDocument/2006/relationships/slide" Target="slides/slide8.xml"/><Relationship Id="rId10" Type="http://schemas.openxmlformats.org/officeDocument/2006/relationships/slide" Target="slides/slide9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1BDCD24-5609-4662-BA9B-D34D64FE7C05}" type="datetimeFigureOut">
              <a:rPr lang="en-US" smtClean="0"/>
              <a:t>4/21/15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3687474-90DF-403F-A7A0-8E0226B11C4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133380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687474-90DF-403F-A7A0-8E0226B11C46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571951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687474-90DF-403F-A7A0-8E0226B11C46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036482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687474-90DF-403F-A7A0-8E0226B11C46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891247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687474-90DF-403F-A7A0-8E0226B11C46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626767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687474-90DF-403F-A7A0-8E0226B11C46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717692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687474-90DF-403F-A7A0-8E0226B11C46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56854956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687474-90DF-403F-A7A0-8E0226B11C46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3075086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687474-90DF-403F-A7A0-8E0226B11C46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307508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687474-90DF-403F-A7A0-8E0226B11C46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4726287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0" y="1"/>
            <a:ext cx="9144000" cy="1470025"/>
          </a:xfrm>
          <a:solidFill>
            <a:schemeClr val="accent3"/>
          </a:solidFill>
        </p:spPr>
        <p:txBody>
          <a:bodyPr/>
          <a:lstStyle/>
          <a:p>
            <a:r>
              <a:rPr lang="en-US" dirty="0" smtClean="0"/>
              <a:t>Course Title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371600" y="2544078"/>
            <a:ext cx="6400800" cy="729700"/>
          </a:xfrm>
        </p:spPr>
        <p:txBody>
          <a:bodyPr>
            <a:normAutofit/>
          </a:bodyPr>
          <a:lstStyle>
            <a:lvl1pPr marL="0" indent="0" algn="ctr">
              <a:buNone/>
              <a:defRPr sz="3200" baseline="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Course Subtitle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  <p:sp>
        <p:nvSpPr>
          <p:cNvPr id="7" name="Subtitle 2"/>
          <p:cNvSpPr txBox="1">
            <a:spLocks/>
          </p:cNvSpPr>
          <p:nvPr/>
        </p:nvSpPr>
        <p:spPr>
          <a:xfrm>
            <a:off x="1371600" y="3273778"/>
            <a:ext cx="6400800" cy="7297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Helvetica Neue"/>
                <a:ea typeface="+mn-ea"/>
                <a:cs typeface="Helvetica Neue"/>
              </a:defRPr>
            </a:lvl1pPr>
            <a:lvl2pPr marL="457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Helvetica Neue"/>
                <a:ea typeface="+mn-ea"/>
                <a:cs typeface="Helvetica Neue"/>
              </a:defRPr>
            </a:lvl2pPr>
            <a:lvl3pPr marL="914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Helvetica Neue"/>
                <a:ea typeface="+mn-ea"/>
                <a:cs typeface="Helvetica Neue"/>
              </a:defRPr>
            </a:lvl3pPr>
            <a:lvl4pPr marL="1371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Helvetica Neue"/>
                <a:ea typeface="+mn-ea"/>
                <a:cs typeface="Helvetica Neue"/>
              </a:defRPr>
            </a:lvl4pPr>
            <a:lvl5pPr marL="18288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Helvetica Neue"/>
                <a:ea typeface="+mn-ea"/>
                <a:cs typeface="Helvetica Neue"/>
              </a:defRPr>
            </a:lvl5pPr>
            <a:lvl6pPr marL="22860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/>
          </a:p>
        </p:txBody>
      </p:sp>
      <p:sp>
        <p:nvSpPr>
          <p:cNvPr id="8" name="Subtitle 2"/>
          <p:cNvSpPr txBox="1">
            <a:spLocks/>
          </p:cNvSpPr>
          <p:nvPr/>
        </p:nvSpPr>
        <p:spPr>
          <a:xfrm>
            <a:off x="1371600" y="3273778"/>
            <a:ext cx="6400800" cy="7297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Helvetica Neue"/>
                <a:ea typeface="+mn-ea"/>
                <a:cs typeface="Helvetica Neue"/>
              </a:defRPr>
            </a:lvl1pPr>
            <a:lvl2pPr marL="457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Helvetica Neue"/>
                <a:ea typeface="+mn-ea"/>
                <a:cs typeface="Helvetica Neue"/>
              </a:defRPr>
            </a:lvl2pPr>
            <a:lvl3pPr marL="914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Helvetica Neue"/>
                <a:ea typeface="+mn-ea"/>
                <a:cs typeface="Helvetica Neue"/>
              </a:defRPr>
            </a:lvl3pPr>
            <a:lvl4pPr marL="1371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Helvetica Neue"/>
                <a:ea typeface="+mn-ea"/>
                <a:cs typeface="Helvetica Neue"/>
              </a:defRPr>
            </a:lvl4pPr>
            <a:lvl5pPr marL="18288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Helvetica Neue"/>
                <a:ea typeface="+mn-ea"/>
                <a:cs typeface="Helvetica Neue"/>
              </a:defRPr>
            </a:lvl5pPr>
            <a:lvl6pPr marL="22860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 hasCustomPrompt="1"/>
          </p:nvPr>
        </p:nvSpPr>
        <p:spPr>
          <a:xfrm>
            <a:off x="1371600" y="3687233"/>
            <a:ext cx="6400800" cy="1219200"/>
          </a:xfrm>
        </p:spPr>
        <p:txBody>
          <a:bodyPr>
            <a:normAutofit/>
          </a:bodyPr>
          <a:lstStyle>
            <a:lvl1pPr marL="0" indent="0" algn="ctr">
              <a:buNone/>
              <a:defRPr sz="2400" baseline="0">
                <a:solidFill>
                  <a:schemeClr val="tx2"/>
                </a:solidFill>
              </a:defRPr>
            </a:lvl1pPr>
          </a:lstStyle>
          <a:p>
            <a:pPr lvl="0"/>
            <a:r>
              <a:rPr lang="en-US" dirty="0" smtClean="0"/>
              <a:t>Instructor Name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9169794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0" y="1"/>
            <a:ext cx="9144000" cy="1470025"/>
          </a:xfrm>
          <a:solidFill>
            <a:srgbClr val="1176BC"/>
          </a:solidFill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r>
              <a:rPr lang="en-US" dirty="0" smtClean="0"/>
              <a:t>Course Title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  <p:sp>
        <p:nvSpPr>
          <p:cNvPr id="7" name="Text Placeholder 9"/>
          <p:cNvSpPr>
            <a:spLocks noGrp="1"/>
          </p:cNvSpPr>
          <p:nvPr>
            <p:ph type="body" sz="quarter" idx="13" hasCustomPrompt="1"/>
          </p:nvPr>
        </p:nvSpPr>
        <p:spPr>
          <a:xfrm>
            <a:off x="1371600" y="3687233"/>
            <a:ext cx="6400800" cy="1219200"/>
          </a:xfrm>
        </p:spPr>
        <p:txBody>
          <a:bodyPr>
            <a:normAutofit/>
          </a:bodyPr>
          <a:lstStyle>
            <a:lvl1pPr marL="0" indent="0" algn="ctr">
              <a:buNone/>
              <a:defRPr sz="2400" baseline="0">
                <a:solidFill>
                  <a:schemeClr val="tx2"/>
                </a:solidFill>
              </a:defRPr>
            </a:lvl1pPr>
          </a:lstStyle>
          <a:p>
            <a:pPr lvl="0"/>
            <a:r>
              <a:rPr lang="en-US" dirty="0" smtClean="0"/>
              <a:t>Instructor Name</a:t>
            </a:r>
            <a:endParaRPr lang="en-US" dirty="0"/>
          </a:p>
        </p:txBody>
      </p:sp>
      <p:sp>
        <p:nvSpPr>
          <p:cNvPr id="8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371600" y="2544078"/>
            <a:ext cx="6400800" cy="729700"/>
          </a:xfrm>
        </p:spPr>
        <p:txBody>
          <a:bodyPr>
            <a:normAutofit/>
          </a:bodyPr>
          <a:lstStyle>
            <a:lvl1pPr marL="0" indent="0" algn="ctr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Course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361761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781137"/>
            <a:ext cx="8229600" cy="4345028"/>
          </a:xfrm>
        </p:spPr>
        <p:txBody>
          <a:bodyPr/>
          <a:lstStyle>
            <a:lvl1pPr>
              <a:defRPr b="0" i="0">
                <a:latin typeface="Helvetica Neue Light"/>
                <a:cs typeface="Helvetica Neue Light"/>
              </a:defRPr>
            </a:lvl1pPr>
            <a:lvl2pPr>
              <a:defRPr b="0" i="0">
                <a:latin typeface="Helvetica Neue Light"/>
                <a:cs typeface="Helvetica Neue Light"/>
              </a:defRPr>
            </a:lvl2pPr>
            <a:lvl3pPr>
              <a:defRPr b="0" i="0">
                <a:latin typeface="Helvetica Neue Light"/>
                <a:cs typeface="Helvetica Neue Light"/>
              </a:defRPr>
            </a:lvl3pPr>
            <a:lvl4pPr>
              <a:defRPr b="0" i="0">
                <a:latin typeface="Helvetica Neue Light"/>
                <a:cs typeface="Helvetica Neue Light"/>
              </a:defRPr>
            </a:lvl4pPr>
            <a:lvl5pPr>
              <a:defRPr b="0" i="0">
                <a:latin typeface="Helvetica Neue Light"/>
                <a:cs typeface="Helvetica Neue Light"/>
              </a:defRPr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  <p:sp>
        <p:nvSpPr>
          <p:cNvPr id="8" name="Title 1"/>
          <p:cNvSpPr>
            <a:spLocks noGrp="1"/>
          </p:cNvSpPr>
          <p:nvPr>
            <p:ph type="ctrTitle"/>
          </p:nvPr>
        </p:nvSpPr>
        <p:spPr>
          <a:xfrm>
            <a:off x="0" y="1"/>
            <a:ext cx="9144000" cy="1470025"/>
          </a:xfrm>
          <a:solidFill>
            <a:schemeClr val="accent3"/>
          </a:solidFill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756097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70025"/>
            <a:ext cx="8229600" cy="4656139"/>
          </a:xfrm>
        </p:spPr>
        <p:txBody>
          <a:bodyPr/>
          <a:lstStyle>
            <a:lvl1pPr>
              <a:defRPr b="0" i="0">
                <a:latin typeface="Helvetica Neue Light"/>
                <a:cs typeface="Helvetica Neue Light"/>
              </a:defRPr>
            </a:lvl1pPr>
            <a:lvl2pPr>
              <a:defRPr b="0" i="0">
                <a:latin typeface="Helvetica Neue Light"/>
                <a:cs typeface="Helvetica Neue Light"/>
              </a:defRPr>
            </a:lvl2pPr>
            <a:lvl3pPr>
              <a:defRPr b="0" i="0">
                <a:latin typeface="Helvetica Neue Light"/>
                <a:cs typeface="Helvetica Neue Light"/>
              </a:defRPr>
            </a:lvl3pPr>
            <a:lvl4pPr>
              <a:defRPr b="0" i="0">
                <a:latin typeface="Helvetica Neue Light"/>
                <a:cs typeface="Helvetica Neue Light"/>
              </a:defRPr>
            </a:lvl4pPr>
            <a:lvl5pPr>
              <a:defRPr b="0" i="0">
                <a:latin typeface="Helvetica Neue Light"/>
                <a:cs typeface="Helvetica Neue Light"/>
              </a:defRPr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  <p:sp>
        <p:nvSpPr>
          <p:cNvPr id="7" name="Title 1"/>
          <p:cNvSpPr>
            <a:spLocks noGrp="1"/>
          </p:cNvSpPr>
          <p:nvPr>
            <p:ph type="ctrTitle"/>
          </p:nvPr>
        </p:nvSpPr>
        <p:spPr>
          <a:xfrm>
            <a:off x="0" y="1"/>
            <a:ext cx="9144000" cy="1470025"/>
          </a:xfrm>
          <a:solidFill>
            <a:srgbClr val="1176BC"/>
          </a:solidFill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4666183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857500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8106906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  <p:sp>
        <p:nvSpPr>
          <p:cNvPr id="6" name="Title 1"/>
          <p:cNvSpPr>
            <a:spLocks noGrp="1"/>
          </p:cNvSpPr>
          <p:nvPr>
            <p:ph type="ctrTitle"/>
          </p:nvPr>
        </p:nvSpPr>
        <p:spPr>
          <a:xfrm>
            <a:off x="0" y="2693989"/>
            <a:ext cx="9144000" cy="1470025"/>
          </a:xfrm>
          <a:solidFill>
            <a:schemeClr val="accent3"/>
          </a:solidFill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3207466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  <p:sp>
        <p:nvSpPr>
          <p:cNvPr id="6" name="Title 1"/>
          <p:cNvSpPr>
            <a:spLocks noGrp="1"/>
          </p:cNvSpPr>
          <p:nvPr>
            <p:ph type="ctrTitle"/>
          </p:nvPr>
        </p:nvSpPr>
        <p:spPr>
          <a:xfrm>
            <a:off x="0" y="2693989"/>
            <a:ext cx="9144000" cy="1470025"/>
          </a:xfrm>
          <a:solidFill>
            <a:schemeClr val="accent2"/>
          </a:solidFill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7635538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9144000" cy="6858000"/>
          </a:xfrm>
        </p:spPr>
        <p:txBody>
          <a:bodyPr/>
          <a:lstStyle/>
          <a:p>
            <a:r>
              <a:rPr lang="en-US" smtClean="0"/>
              <a:t>Drag picture to placeholder or click icon to add</a:t>
            </a:r>
            <a:endParaRPr lang="en-US" dirty="0"/>
          </a:p>
        </p:txBody>
      </p:sp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6135688" y="0"/>
            <a:ext cx="3008313" cy="1162051"/>
          </a:xfrm>
          <a:solidFill>
            <a:schemeClr val="accent2"/>
          </a:solidFill>
          <a:ln>
            <a:noFill/>
          </a:ln>
          <a:effectLst/>
        </p:spPr>
        <p:txBody>
          <a:bodyPr anchor="b">
            <a:normAutofit/>
          </a:bodyPr>
          <a:lstStyle>
            <a:lvl1pPr algn="l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6135688" y="1162051"/>
            <a:ext cx="3008313" cy="5695949"/>
          </a:xfrm>
          <a:solidFill>
            <a:schemeClr val="accent1">
              <a:lumMod val="50000"/>
              <a:alpha val="39000"/>
            </a:schemeClr>
          </a:solidFill>
          <a:ln>
            <a:noFill/>
          </a:ln>
          <a:effectLst/>
        </p:spPr>
        <p:txBody>
          <a:bodyPr/>
          <a:lstStyle>
            <a:lvl1pPr marL="0" indent="0">
              <a:buNone/>
              <a:defRPr sz="1400" b="0">
                <a:solidFill>
                  <a:schemeClr val="bg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883558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9144000" cy="6858000"/>
          </a:xfrm>
        </p:spPr>
        <p:txBody>
          <a:bodyPr/>
          <a:lstStyle/>
          <a:p>
            <a:r>
              <a:rPr lang="en-US" smtClean="0"/>
              <a:t>Drag picture to placeholder or click icon to add</a:t>
            </a:r>
            <a:endParaRPr lang="en-US" dirty="0"/>
          </a:p>
        </p:txBody>
      </p:sp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6135688" y="0"/>
            <a:ext cx="3008313" cy="1162051"/>
          </a:xfrm>
          <a:solidFill>
            <a:schemeClr val="accent3"/>
          </a:solidFill>
          <a:ln>
            <a:noFill/>
          </a:ln>
          <a:effectLst/>
        </p:spPr>
        <p:txBody>
          <a:bodyPr anchor="b">
            <a:normAutofit/>
          </a:bodyPr>
          <a:lstStyle>
            <a:lvl1pPr algn="l">
              <a:defRPr sz="2400" b="1">
                <a:solidFill>
                  <a:srgbClr val="4C4F3D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6135688" y="1162051"/>
            <a:ext cx="3008313" cy="5695949"/>
          </a:xfrm>
          <a:solidFill>
            <a:schemeClr val="accent1">
              <a:lumMod val="50000"/>
              <a:alpha val="39000"/>
            </a:schemeClr>
          </a:solidFill>
          <a:ln>
            <a:noFill/>
          </a:ln>
          <a:effectLst/>
        </p:spPr>
        <p:txBody>
          <a:bodyPr/>
          <a:lstStyle>
            <a:lvl1pPr marL="0" indent="0">
              <a:buNone/>
              <a:defRPr sz="1400" b="0">
                <a:solidFill>
                  <a:schemeClr val="bg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708840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3"/>
          </a:xfrm>
        </p:spPr>
        <p:txBody>
          <a:bodyPr anchor="b">
            <a:normAutofit/>
          </a:bodyPr>
          <a:lstStyle>
            <a:lvl1pPr marL="0" indent="0">
              <a:buNone/>
              <a:defRPr sz="20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000" b="0" i="0">
                <a:latin typeface="Helvetica Neue Light"/>
                <a:cs typeface="Helvetica Neue Light"/>
              </a:defRPr>
            </a:lvl1pPr>
            <a:lvl2pPr>
              <a:defRPr sz="1800" b="0" i="0">
                <a:latin typeface="Helvetica Neue Light"/>
                <a:cs typeface="Helvetica Neue Light"/>
              </a:defRPr>
            </a:lvl2pPr>
            <a:lvl3pPr>
              <a:defRPr sz="1600" b="0" i="0">
                <a:latin typeface="Helvetica Neue Light"/>
                <a:cs typeface="Helvetica Neue Light"/>
              </a:defRPr>
            </a:lvl3pPr>
            <a:lvl4pPr>
              <a:defRPr sz="1400" b="0" i="0">
                <a:latin typeface="Helvetica Neue Light"/>
                <a:cs typeface="Helvetica Neue Light"/>
              </a:defRPr>
            </a:lvl4pPr>
            <a:lvl5pPr>
              <a:defRPr sz="1200" b="0" i="0">
                <a:latin typeface="Helvetica Neue Light"/>
                <a:cs typeface="Helvetica Neue Light"/>
              </a:defRPr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7" y="1535113"/>
            <a:ext cx="4041775" cy="639763"/>
          </a:xfrm>
        </p:spPr>
        <p:txBody>
          <a:bodyPr anchor="b">
            <a:normAutofit/>
          </a:bodyPr>
          <a:lstStyle>
            <a:lvl1pPr marL="0" indent="0">
              <a:buNone/>
              <a:defRPr sz="20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  <p:sp>
        <p:nvSpPr>
          <p:cNvPr id="10" name="Content Placeholder 3"/>
          <p:cNvSpPr>
            <a:spLocks noGrp="1"/>
          </p:cNvSpPr>
          <p:nvPr>
            <p:ph sz="half" idx="13"/>
          </p:nvPr>
        </p:nvSpPr>
        <p:spPr>
          <a:xfrm>
            <a:off x="4646613" y="2174875"/>
            <a:ext cx="4040188" cy="3951288"/>
          </a:xfrm>
        </p:spPr>
        <p:txBody>
          <a:bodyPr/>
          <a:lstStyle>
            <a:lvl1pPr>
              <a:defRPr sz="2000" b="0" i="0">
                <a:latin typeface="Helvetica Neue Light"/>
                <a:cs typeface="Helvetica Neue Light"/>
              </a:defRPr>
            </a:lvl1pPr>
            <a:lvl2pPr>
              <a:defRPr sz="1800" b="0" i="0">
                <a:latin typeface="Helvetica Neue Light"/>
                <a:cs typeface="Helvetica Neue Light"/>
              </a:defRPr>
            </a:lvl2pPr>
            <a:lvl3pPr>
              <a:defRPr sz="1600" b="0" i="0">
                <a:latin typeface="Helvetica Neue Light"/>
                <a:cs typeface="Helvetica Neue Light"/>
              </a:defRPr>
            </a:lvl3pPr>
            <a:lvl4pPr>
              <a:defRPr sz="1400" b="0" i="0">
                <a:latin typeface="Helvetica Neue Light"/>
                <a:cs typeface="Helvetica Neue Light"/>
              </a:defRPr>
            </a:lvl4pPr>
            <a:lvl5pPr>
              <a:defRPr sz="1200" b="0" i="0">
                <a:latin typeface="Helvetica Neue Light"/>
                <a:cs typeface="Helvetica Neue Light"/>
              </a:defRPr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2" name="Title 1"/>
          <p:cNvSpPr>
            <a:spLocks noGrp="1"/>
          </p:cNvSpPr>
          <p:nvPr>
            <p:ph type="ctrTitle"/>
          </p:nvPr>
        </p:nvSpPr>
        <p:spPr>
          <a:xfrm>
            <a:off x="0" y="1"/>
            <a:ext cx="9144000" cy="1470025"/>
          </a:xfrm>
          <a:solidFill>
            <a:srgbClr val="1176BC"/>
          </a:solidFill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6076410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3"/>
          </a:xfrm>
        </p:spPr>
        <p:txBody>
          <a:bodyPr anchor="b">
            <a:normAutofit/>
          </a:bodyPr>
          <a:lstStyle>
            <a:lvl1pPr marL="0" indent="0">
              <a:buNone/>
              <a:defRPr sz="20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000" b="0" i="0">
                <a:latin typeface="Helvetica Neue Light"/>
                <a:cs typeface="Helvetica Neue Light"/>
              </a:defRPr>
            </a:lvl1pPr>
            <a:lvl2pPr>
              <a:defRPr sz="1800" b="0" i="0">
                <a:latin typeface="Helvetica Neue Light"/>
                <a:cs typeface="Helvetica Neue Light"/>
              </a:defRPr>
            </a:lvl2pPr>
            <a:lvl3pPr>
              <a:defRPr sz="1600" b="0" i="0">
                <a:latin typeface="Helvetica Neue Light"/>
                <a:cs typeface="Helvetica Neue Light"/>
              </a:defRPr>
            </a:lvl3pPr>
            <a:lvl4pPr>
              <a:defRPr sz="1400" b="0" i="0">
                <a:latin typeface="Helvetica Neue Light"/>
                <a:cs typeface="Helvetica Neue Light"/>
              </a:defRPr>
            </a:lvl4pPr>
            <a:lvl5pPr>
              <a:defRPr sz="1200" b="0" i="0">
                <a:latin typeface="Helvetica Neue Light"/>
                <a:cs typeface="Helvetica Neue Light"/>
              </a:defRPr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7" y="1535113"/>
            <a:ext cx="4041775" cy="639763"/>
          </a:xfrm>
        </p:spPr>
        <p:txBody>
          <a:bodyPr anchor="b">
            <a:normAutofit/>
          </a:bodyPr>
          <a:lstStyle>
            <a:lvl1pPr marL="0" indent="0">
              <a:buNone/>
              <a:defRPr sz="20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  <p:sp>
        <p:nvSpPr>
          <p:cNvPr id="10" name="Content Placeholder 3"/>
          <p:cNvSpPr>
            <a:spLocks noGrp="1"/>
          </p:cNvSpPr>
          <p:nvPr>
            <p:ph sz="half" idx="13"/>
          </p:nvPr>
        </p:nvSpPr>
        <p:spPr>
          <a:xfrm>
            <a:off x="4646613" y="2174875"/>
            <a:ext cx="4040188" cy="3951288"/>
          </a:xfrm>
        </p:spPr>
        <p:txBody>
          <a:bodyPr/>
          <a:lstStyle>
            <a:lvl1pPr>
              <a:defRPr sz="2000" b="0" i="0">
                <a:latin typeface="Helvetica Neue Light"/>
                <a:cs typeface="Helvetica Neue Light"/>
              </a:defRPr>
            </a:lvl1pPr>
            <a:lvl2pPr>
              <a:defRPr sz="1800" b="0" i="0">
                <a:latin typeface="Helvetica Neue Light"/>
                <a:cs typeface="Helvetica Neue Light"/>
              </a:defRPr>
            </a:lvl2pPr>
            <a:lvl3pPr>
              <a:defRPr sz="1600" b="0" i="0">
                <a:latin typeface="Helvetica Neue Light"/>
                <a:cs typeface="Helvetica Neue Light"/>
              </a:defRPr>
            </a:lvl3pPr>
            <a:lvl4pPr>
              <a:defRPr sz="1400" b="0" i="0">
                <a:latin typeface="Helvetica Neue Light"/>
                <a:cs typeface="Helvetica Neue Light"/>
              </a:defRPr>
            </a:lvl4pPr>
            <a:lvl5pPr>
              <a:defRPr sz="1200" b="0" i="0">
                <a:latin typeface="Helvetica Neue Light"/>
                <a:cs typeface="Helvetica Neue Light"/>
              </a:defRPr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3" name="Title 1"/>
          <p:cNvSpPr>
            <a:spLocks noGrp="1"/>
          </p:cNvSpPr>
          <p:nvPr>
            <p:ph type="ctrTitle"/>
          </p:nvPr>
        </p:nvSpPr>
        <p:spPr>
          <a:xfrm>
            <a:off x="0" y="1"/>
            <a:ext cx="9144000" cy="1470025"/>
          </a:xfrm>
          <a:solidFill>
            <a:schemeClr val="accent3"/>
          </a:solidFill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339832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" y="0"/>
            <a:ext cx="3008313" cy="1162051"/>
          </a:xfrm>
          <a:solidFill>
            <a:schemeClr val="accent2"/>
          </a:solidFill>
        </p:spPr>
        <p:txBody>
          <a:bodyPr anchor="b"/>
          <a:lstStyle>
            <a:lvl1pPr algn="l">
              <a:defRPr sz="2000" b="1">
                <a:solidFill>
                  <a:schemeClr val="bg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08314" y="0"/>
            <a:ext cx="6135687" cy="6858000"/>
          </a:xfrm>
        </p:spPr>
        <p:txBody>
          <a:bodyPr/>
          <a:lstStyle>
            <a:lvl1pPr>
              <a:defRPr sz="3200" b="0" i="0">
                <a:latin typeface="Helvetica Neue Light"/>
                <a:cs typeface="Helvetica Neue Light"/>
              </a:defRPr>
            </a:lvl1pPr>
            <a:lvl2pPr>
              <a:defRPr sz="2800" b="0" i="0">
                <a:latin typeface="Helvetica Neue Light"/>
                <a:cs typeface="Helvetica Neue Light"/>
              </a:defRPr>
            </a:lvl2pPr>
            <a:lvl3pPr>
              <a:defRPr sz="2400" b="0" i="0">
                <a:latin typeface="Helvetica Neue Light"/>
                <a:cs typeface="Helvetica Neue Light"/>
              </a:defRPr>
            </a:lvl3pPr>
            <a:lvl4pPr>
              <a:defRPr sz="2000" b="0" i="0">
                <a:latin typeface="Helvetica Neue Light"/>
                <a:cs typeface="Helvetica Neue Light"/>
              </a:defRPr>
            </a:lvl4pPr>
            <a:lvl5pPr>
              <a:defRPr sz="2000" b="0" i="0">
                <a:latin typeface="Helvetica Neue Light"/>
                <a:cs typeface="Helvetica Neue Ligh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" y="1162053"/>
            <a:ext cx="3008313" cy="5695948"/>
          </a:xfrm>
        </p:spPr>
        <p:txBody>
          <a:bodyPr/>
          <a:lstStyle>
            <a:lvl1pPr marL="0" indent="0">
              <a:buNone/>
              <a:defRPr sz="1400" b="0" i="0">
                <a:latin typeface="Helvetica Neue Light"/>
                <a:cs typeface="Helvetica Neue Light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7085020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1_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" y="0"/>
            <a:ext cx="3008313" cy="1162051"/>
          </a:xfrm>
          <a:solidFill>
            <a:schemeClr val="accent3"/>
          </a:solidFill>
        </p:spPr>
        <p:txBody>
          <a:bodyPr anchor="b"/>
          <a:lstStyle>
            <a:lvl1pPr algn="l">
              <a:defRPr sz="2000" b="1">
                <a:solidFill>
                  <a:schemeClr val="tx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08314" y="0"/>
            <a:ext cx="6135687" cy="6858000"/>
          </a:xfrm>
        </p:spPr>
        <p:txBody>
          <a:bodyPr/>
          <a:lstStyle>
            <a:lvl1pPr>
              <a:defRPr sz="3200" b="0" i="0">
                <a:latin typeface="Helvetica Neue Light"/>
                <a:cs typeface="Helvetica Neue Light"/>
              </a:defRPr>
            </a:lvl1pPr>
            <a:lvl2pPr>
              <a:defRPr sz="2800" b="0" i="0">
                <a:latin typeface="Helvetica Neue Light"/>
                <a:cs typeface="Helvetica Neue Light"/>
              </a:defRPr>
            </a:lvl2pPr>
            <a:lvl3pPr>
              <a:defRPr sz="2400" b="0" i="0">
                <a:latin typeface="Helvetica Neue Light"/>
                <a:cs typeface="Helvetica Neue Light"/>
              </a:defRPr>
            </a:lvl3pPr>
            <a:lvl4pPr>
              <a:defRPr sz="2000" b="0" i="0">
                <a:latin typeface="Helvetica Neue Light"/>
                <a:cs typeface="Helvetica Neue Light"/>
              </a:defRPr>
            </a:lvl4pPr>
            <a:lvl5pPr>
              <a:defRPr sz="2000" b="0" i="0">
                <a:latin typeface="Helvetica Neue Light"/>
                <a:cs typeface="Helvetica Neue Ligh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" y="1162053"/>
            <a:ext cx="3008313" cy="5695948"/>
          </a:xfrm>
        </p:spPr>
        <p:txBody>
          <a:bodyPr/>
          <a:lstStyle>
            <a:lvl1pPr marL="0" indent="0">
              <a:buNone/>
              <a:defRPr sz="1400" b="0" i="0">
                <a:latin typeface="Helvetica Neue Light"/>
                <a:cs typeface="Helvetica Neue Light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293404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9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3"/>
          </a:xfrm>
        </p:spPr>
        <p:txBody>
          <a:bodyPr/>
          <a:lstStyle>
            <a:lvl1pPr marL="0" indent="0">
              <a:buNone/>
              <a:defRPr sz="1400" b="0" i="0">
                <a:latin typeface="Helvetica Neue Light"/>
                <a:cs typeface="Helvetica Neue Light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866051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>
  <p:cSld name="2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A861329C-212A-4F78-BB77-8894ED60AF8B}" type="datetimeFigureOut">
              <a:rPr lang="en-US" smtClean="0"/>
              <a:t>4/21/15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3306502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VTG_Event_Poster.jpg"/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94" t="8422" r="7470" b="40072"/>
          <a:stretch/>
        </p:blipFill>
        <p:spPr>
          <a:xfrm>
            <a:off x="-40949" y="8"/>
            <a:ext cx="9184949" cy="6858001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2"/>
            <a:ext cx="2133600" cy="365125"/>
          </a:xfrm>
          <a:prstGeom prst="rect">
            <a:avLst/>
          </a:prstGeom>
        </p:spPr>
        <p:txBody>
          <a:bodyPr/>
          <a:lstStyle/>
          <a:p>
            <a:fld id="{8ACDB3CC-F982-40F9-8DD6-BCC9AFBF44BD}" type="datetime1">
              <a:rPr lang="en-US" smtClean="0"/>
              <a:pPr/>
              <a:t>4/21/15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2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88E988-FB04-AB4E-BE5A-59F242AF7F7A}" type="slidenum">
              <a:rPr lang="en-US" smtClean="0"/>
              <a:t>‹#›</a:t>
            </a:fld>
            <a:endParaRPr lang="en-US"/>
          </a:p>
        </p:txBody>
      </p:sp>
      <p:sp>
        <p:nvSpPr>
          <p:cNvPr id="9" name="Rectangle 8"/>
          <p:cNvSpPr/>
          <p:nvPr userDrawn="1"/>
        </p:nvSpPr>
        <p:spPr>
          <a:xfrm>
            <a:off x="0" y="5854730"/>
            <a:ext cx="9144000" cy="1003279"/>
          </a:xfrm>
          <a:prstGeom prst="rect">
            <a:avLst/>
          </a:prstGeom>
          <a:solidFill>
            <a:srgbClr val="F0B60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7" descr="VTG_Event_Poster.jpg"/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992" t="64447" r="25744" b="19768"/>
          <a:stretch/>
        </p:blipFill>
        <p:spPr>
          <a:xfrm>
            <a:off x="3341554" y="5775313"/>
            <a:ext cx="2460892" cy="1082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0786184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slideLayout" Target="../slideLayouts/slideLayout13.xml"/><Relationship Id="rId14" Type="http://schemas.openxmlformats.org/officeDocument/2006/relationships/slideLayout" Target="../slideLayouts/slideLayout14.xml"/><Relationship Id="rId15" Type="http://schemas.openxmlformats.org/officeDocument/2006/relationships/slideLayout" Target="../slideLayouts/slideLayout15.xml"/><Relationship Id="rId16" Type="http://schemas.openxmlformats.org/officeDocument/2006/relationships/slideLayout" Target="../slideLayouts/slideLayout16.xml"/><Relationship Id="rId17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9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1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1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 b="0" i="0">
                <a:solidFill>
                  <a:schemeClr val="tx1">
                    <a:tint val="75000"/>
                  </a:schemeClr>
                </a:solidFill>
                <a:latin typeface="Helvetica Neue Light"/>
                <a:cs typeface="Helvetica Neue Light"/>
              </a:defRPr>
            </a:lvl1pPr>
          </a:lstStyle>
          <a:p>
            <a:fld id="{5745EAA1-8F97-4ABA-B78C-5673B036DD5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34944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Abel"/>
          <a:ea typeface="+mj-ea"/>
          <a:cs typeface="Abel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Helvetica Neue"/>
          <a:ea typeface="+mn-ea"/>
          <a:cs typeface="Helvetica Neue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Helvetica Neue"/>
          <a:ea typeface="+mn-ea"/>
          <a:cs typeface="Helvetica Neue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Helvetica Neue"/>
          <a:ea typeface="+mn-ea"/>
          <a:cs typeface="Helvetica Neue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Helvetica Neue"/>
          <a:ea typeface="+mn-ea"/>
          <a:cs typeface="Helvetica Neue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Helvetica Neue"/>
          <a:ea typeface="+mn-ea"/>
          <a:cs typeface="Helvetica Neue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4.png"/><Relationship Id="rId5" Type="http://schemas.openxmlformats.org/officeDocument/2006/relationships/image" Target="../media/image5.png"/><Relationship Id="rId6" Type="http://schemas.openxmlformats.org/officeDocument/2006/relationships/image" Target="../media/image6.png"/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7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4" Type="http://schemas.openxmlformats.org/officeDocument/2006/relationships/image" Target="../media/image7.png"/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4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9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7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10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11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9.xml"/><Relationship Id="rId3" Type="http://schemas.openxmlformats.org/officeDocument/2006/relationships/image" Target="../media/image7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78029313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xq5h00\Documents\YGL\web\YGL-logo-web-color-larg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609600"/>
            <a:ext cx="8229601" cy="42576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Rectangle 3"/>
          <p:cNvSpPr/>
          <p:nvPr/>
        </p:nvSpPr>
        <p:spPr>
          <a:xfrm>
            <a:off x="1487095" y="4867276"/>
            <a:ext cx="6122189" cy="1323439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8000" b="1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solidFill>
                  <a:srgbClr val="1A61A2"/>
                </a:solidFill>
                <a:latin typeface="Stencil" panose="040409050D0802020404" pitchFamily="82" charset="0"/>
              </a:rPr>
              <a:t>UNIVERSITY</a:t>
            </a:r>
            <a:endParaRPr lang="en-US" sz="8000" b="1" cap="none" spc="0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solidFill>
                <a:srgbClr val="1A61A2"/>
              </a:solidFill>
              <a:effectLst/>
              <a:latin typeface="Stencil" panose="040409050D0802020404" pitchFamily="8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6036215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2133601"/>
            <a:ext cx="2286000" cy="914400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r>
              <a:rPr lang="en-US" sz="2400" dirty="0" smtClean="0">
                <a:latin typeface="Open Sans Semibold"/>
                <a:cs typeface="Open Sans Semibold"/>
              </a:rPr>
              <a:t>Advancement opportunities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solidFill>
            <a:schemeClr val="accent2"/>
          </a:solidFill>
        </p:spPr>
        <p:txBody>
          <a:bodyPr/>
          <a:lstStyle/>
          <a:p>
            <a:r>
              <a:rPr lang="en-US" dirty="0" smtClean="0">
                <a:solidFill>
                  <a:schemeClr val="bg1"/>
                </a:solidFill>
                <a:latin typeface="Open Sans Semibold"/>
                <a:cs typeface="Open Sans Semibold"/>
              </a:rPr>
              <a:t>2014 YGL Survey</a:t>
            </a:r>
            <a:endParaRPr lang="en-US" dirty="0">
              <a:solidFill>
                <a:schemeClr val="bg1"/>
              </a:solidFill>
              <a:latin typeface="Open Sans Semibold"/>
              <a:cs typeface="Open Sans Semibold"/>
            </a:endParaRPr>
          </a:p>
        </p:txBody>
      </p:sp>
      <p:pic>
        <p:nvPicPr>
          <p:cNvPr id="4" name="Picture 3" descr="117638-200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048000"/>
            <a:ext cx="1828800" cy="1828800"/>
          </a:xfrm>
          <a:prstGeom prst="rect">
            <a:avLst/>
          </a:prstGeom>
        </p:spPr>
      </p:pic>
      <p:pic>
        <p:nvPicPr>
          <p:cNvPr id="5" name="Picture 4" descr="607-20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38400" y="3200400"/>
            <a:ext cx="1828800" cy="1828800"/>
          </a:xfrm>
          <a:prstGeom prst="rect">
            <a:avLst/>
          </a:prstGeom>
        </p:spPr>
      </p:pic>
      <p:pic>
        <p:nvPicPr>
          <p:cNvPr id="6" name="Picture 5" descr="21523-20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76800" y="3276600"/>
            <a:ext cx="1828800" cy="1828800"/>
          </a:xfrm>
          <a:prstGeom prst="rect">
            <a:avLst/>
          </a:prstGeom>
        </p:spPr>
      </p:pic>
      <p:pic>
        <p:nvPicPr>
          <p:cNvPr id="7" name="Picture 6" descr="14291-20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00900" y="3276600"/>
            <a:ext cx="1828800" cy="1828800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>
          <a:xfrm>
            <a:off x="2514600" y="2133600"/>
            <a:ext cx="213360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400" dirty="0">
                <a:latin typeface="Open Sans Semibold"/>
                <a:cs typeface="Open Sans Semibold"/>
              </a:rPr>
              <a:t>Government Culture </a:t>
            </a:r>
          </a:p>
        </p:txBody>
      </p:sp>
      <p:sp>
        <p:nvSpPr>
          <p:cNvPr id="9" name="Rectangle 8"/>
          <p:cNvSpPr/>
          <p:nvPr/>
        </p:nvSpPr>
        <p:spPr>
          <a:xfrm>
            <a:off x="4724400" y="1981200"/>
            <a:ext cx="2362200" cy="1200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400" dirty="0">
                <a:latin typeface="Open Sans Semibold"/>
                <a:cs typeface="Open Sans Semibold"/>
              </a:rPr>
              <a:t>Communicate between generations</a:t>
            </a:r>
          </a:p>
        </p:txBody>
      </p:sp>
      <p:sp>
        <p:nvSpPr>
          <p:cNvPr id="10" name="Rectangle 9"/>
          <p:cNvSpPr/>
          <p:nvPr/>
        </p:nvSpPr>
        <p:spPr>
          <a:xfrm>
            <a:off x="7239000" y="2133600"/>
            <a:ext cx="175260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400" dirty="0">
                <a:latin typeface="Open Sans Semibold"/>
                <a:cs typeface="Open Sans Semibold"/>
              </a:rPr>
              <a:t>Learning events </a:t>
            </a:r>
          </a:p>
        </p:txBody>
      </p:sp>
    </p:spTree>
    <p:extLst>
      <p:ext uri="{BB962C8B-B14F-4D97-AF65-F5344CB8AC3E}">
        <p14:creationId xmlns:p14="http://schemas.microsoft.com/office/powerpoint/2010/main" val="195678807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YGL University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52113"/>
          <a:stretch/>
        </p:blipFill>
        <p:spPr>
          <a:xfrm>
            <a:off x="228600" y="228600"/>
            <a:ext cx="5791200" cy="4470400"/>
          </a:xfrm>
          <a:prstGeom prst="rect">
            <a:avLst/>
          </a:prstGeom>
          <a:ln w="9525" cap="sq" cmpd="sng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6" name="Picture 5" descr="YGL University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7852" b="13569"/>
          <a:stretch/>
        </p:blipFill>
        <p:spPr>
          <a:xfrm>
            <a:off x="3429000" y="4191000"/>
            <a:ext cx="5516073" cy="2541116"/>
          </a:xfrm>
          <a:prstGeom prst="rect">
            <a:avLst/>
          </a:prstGeom>
          <a:ln w="9525" cap="sq" cmpd="sng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sp>
        <p:nvSpPr>
          <p:cNvPr id="7" name="Left Arrow 6"/>
          <p:cNvSpPr/>
          <p:nvPr/>
        </p:nvSpPr>
        <p:spPr>
          <a:xfrm rot="10081297">
            <a:off x="1488837" y="1681919"/>
            <a:ext cx="838200" cy="483394"/>
          </a:xfrm>
          <a:prstGeom prst="leftArrow">
            <a:avLst>
              <a:gd name="adj1" fmla="val 50000"/>
              <a:gd name="adj2" fmla="val 43613"/>
            </a:avLst>
          </a:prstGeom>
          <a:solidFill>
            <a:srgbClr val="800000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572486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solidFill>
            <a:schemeClr val="accent2"/>
          </a:solidFill>
        </p:spPr>
        <p:txBody>
          <a:bodyPr/>
          <a:lstStyle/>
          <a:p>
            <a:r>
              <a:rPr lang="en-US" dirty="0" smtClean="0">
                <a:solidFill>
                  <a:srgbClr val="FFFFFF"/>
                </a:solidFill>
                <a:latin typeface="Open Sans Semibold"/>
                <a:cs typeface="Open Sans Semibold"/>
              </a:rPr>
              <a:t>What Is An Action Plan?</a:t>
            </a:r>
            <a:endParaRPr lang="en-US" dirty="0">
              <a:solidFill>
                <a:srgbClr val="FFFFFF"/>
              </a:solidFill>
              <a:latin typeface="Open Sans Semibold"/>
              <a:cs typeface="Open Sans Semibold"/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19400" y="3200400"/>
            <a:ext cx="6174933" cy="3477298"/>
          </a:xfrm>
          <a:prstGeom prst="rect">
            <a:avLst/>
          </a:prstGeom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6" name="Picture 5" descr="YGL University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77417"/>
          <a:stretch/>
        </p:blipFill>
        <p:spPr>
          <a:xfrm>
            <a:off x="152401" y="1600200"/>
            <a:ext cx="4038599" cy="1470191"/>
          </a:xfrm>
          <a:prstGeom prst="rect">
            <a:avLst/>
          </a:prstGeom>
          <a:ln w="9525" cap="sq" cmpd="sng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sp>
        <p:nvSpPr>
          <p:cNvPr id="7" name="Left Arrow 6"/>
          <p:cNvSpPr/>
          <p:nvPr/>
        </p:nvSpPr>
        <p:spPr>
          <a:xfrm rot="12982759">
            <a:off x="2633377" y="2963825"/>
            <a:ext cx="598820" cy="340330"/>
          </a:xfrm>
          <a:prstGeom prst="leftArrow">
            <a:avLst>
              <a:gd name="adj1" fmla="val 50000"/>
              <a:gd name="adj2" fmla="val 43613"/>
            </a:avLst>
          </a:prstGeom>
          <a:solidFill>
            <a:srgbClr val="800000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3829119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solidFill>
            <a:schemeClr val="accent2"/>
          </a:solidFill>
        </p:spPr>
        <p:txBody>
          <a:bodyPr/>
          <a:lstStyle/>
          <a:p>
            <a:r>
              <a:rPr lang="en-US" dirty="0" smtClean="0">
                <a:solidFill>
                  <a:srgbClr val="FFFFFF"/>
                </a:solidFill>
                <a:latin typeface="Open Sans Semibold"/>
                <a:cs typeface="Open Sans Semibold"/>
              </a:rPr>
              <a:t>How Will You Commit to Action?</a:t>
            </a:r>
            <a:endParaRPr lang="en-US" dirty="0">
              <a:solidFill>
                <a:srgbClr val="FFFFFF"/>
              </a:solidFill>
              <a:latin typeface="Open Sans Semibold"/>
              <a:cs typeface="Open Sans Semibold"/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9086" y="1676400"/>
            <a:ext cx="7185828" cy="4991100"/>
          </a:xfrm>
          <a:prstGeom prst="rect">
            <a:avLst/>
          </a:prstGeom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55564055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solidFill>
            <a:schemeClr val="accent2"/>
          </a:solidFill>
        </p:spPr>
        <p:txBody>
          <a:bodyPr/>
          <a:lstStyle/>
          <a:p>
            <a:r>
              <a:rPr lang="en-US" dirty="0" smtClean="0">
                <a:solidFill>
                  <a:srgbClr val="FFFFFF"/>
                </a:solidFill>
                <a:latin typeface="Open Sans Semibold"/>
                <a:cs typeface="Open Sans Semibold"/>
              </a:rPr>
              <a:t>Share What You Learn!</a:t>
            </a:r>
            <a:endParaRPr lang="en-US" dirty="0">
              <a:solidFill>
                <a:srgbClr val="FFFFFF"/>
              </a:solidFill>
              <a:latin typeface="Open Sans Semibold"/>
              <a:cs typeface="Open Sans Semibold"/>
            </a:endParaRPr>
          </a:p>
        </p:txBody>
      </p:sp>
      <p:pic>
        <p:nvPicPr>
          <p:cNvPr id="5" name="Picture 4" descr="YGL University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3807" r="44298" b="52113"/>
          <a:stretch/>
        </p:blipFill>
        <p:spPr>
          <a:xfrm>
            <a:off x="1619573" y="2057400"/>
            <a:ext cx="5904854" cy="4114800"/>
          </a:xfrm>
          <a:prstGeom prst="rect">
            <a:avLst/>
          </a:prstGeom>
          <a:ln w="9525" cap="sq" cmpd="sng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166946390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solidFill>
            <a:schemeClr val="accent2"/>
          </a:solidFill>
        </p:spPr>
        <p:txBody>
          <a:bodyPr/>
          <a:lstStyle/>
          <a:p>
            <a:r>
              <a:rPr lang="en-US" dirty="0" smtClean="0">
                <a:solidFill>
                  <a:srgbClr val="FFFFFF"/>
                </a:solidFill>
                <a:latin typeface="Open Sans Semibold"/>
                <a:cs typeface="Open Sans Semibold"/>
              </a:rPr>
              <a:t>Learn from One Another.</a:t>
            </a:r>
            <a:endParaRPr lang="en-US" dirty="0">
              <a:solidFill>
                <a:srgbClr val="FFFFFF"/>
              </a:solidFill>
              <a:latin typeface="Open Sans Semibold"/>
              <a:cs typeface="Open Sans Semibold"/>
            </a:endParaRPr>
          </a:p>
        </p:txBody>
      </p:sp>
      <p:pic>
        <p:nvPicPr>
          <p:cNvPr id="8" name="Picture 7" descr="YGL_University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43200" y="1600200"/>
            <a:ext cx="3657600" cy="5038017"/>
          </a:xfrm>
          <a:prstGeom prst="rect">
            <a:avLst/>
          </a:prstGeom>
          <a:ln w="12700" cap="sq" cmpd="sng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358088607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solidFill>
            <a:schemeClr val="accent2"/>
          </a:solidFill>
        </p:spPr>
        <p:txBody>
          <a:bodyPr/>
          <a:lstStyle/>
          <a:p>
            <a:r>
              <a:rPr lang="en-US" dirty="0" smtClean="0">
                <a:solidFill>
                  <a:srgbClr val="FFFFFF"/>
                </a:solidFill>
                <a:latin typeface="Open Sans Semibold"/>
                <a:cs typeface="Open Sans Semibold"/>
              </a:rPr>
              <a:t>“Courses” Shared By Peers</a:t>
            </a:r>
            <a:endParaRPr lang="en-US" dirty="0">
              <a:solidFill>
                <a:srgbClr val="FFFFFF"/>
              </a:solidFill>
              <a:latin typeface="Open Sans Semibold"/>
              <a:cs typeface="Open Sans Semibold"/>
            </a:endParaRPr>
          </a:p>
        </p:txBody>
      </p:sp>
      <p:pic>
        <p:nvPicPr>
          <p:cNvPr id="4" name="Picture 3" descr="Communication___YGL_University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92361" y="1676400"/>
            <a:ext cx="6959278" cy="4953000"/>
          </a:xfrm>
          <a:prstGeom prst="rect">
            <a:avLst/>
          </a:prstGeom>
          <a:ln w="9525" cap="sq" cmpd="sng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338756440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solidFill>
            <a:schemeClr val="accent2"/>
          </a:solidFill>
        </p:spPr>
        <p:txBody>
          <a:bodyPr>
            <a:normAutofit/>
          </a:bodyPr>
          <a:lstStyle/>
          <a:p>
            <a:r>
              <a:rPr lang="en-US" sz="3800" dirty="0" smtClean="0">
                <a:solidFill>
                  <a:srgbClr val="FFFFFF"/>
                </a:solidFill>
                <a:latin typeface="Open Sans Semibold"/>
                <a:cs typeface="Open Sans Semibold"/>
              </a:rPr>
              <a:t>Future of Learning for Rising Leaders</a:t>
            </a:r>
            <a:endParaRPr lang="en-US" sz="3800" dirty="0">
              <a:solidFill>
                <a:srgbClr val="FFFFFF"/>
              </a:solidFill>
              <a:latin typeface="Open Sans Semibold"/>
              <a:cs typeface="Open Sans Semibold"/>
            </a:endParaRPr>
          </a:p>
        </p:txBody>
      </p:sp>
      <p:pic>
        <p:nvPicPr>
          <p:cNvPr id="5" name="Picture 4" descr="YGL University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52113"/>
          <a:stretch/>
        </p:blipFill>
        <p:spPr>
          <a:xfrm>
            <a:off x="1363807" y="1676400"/>
            <a:ext cx="6416387" cy="4953000"/>
          </a:xfrm>
          <a:prstGeom prst="rect">
            <a:avLst/>
          </a:prstGeom>
          <a:ln w="9525" cap="sq" cmpd="sng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1711088054"/>
      </p:ext>
    </p:extLst>
  </p:cSld>
  <p:clrMapOvr>
    <a:masterClrMapping/>
  </p:clrMapOvr>
</p:sld>
</file>

<file path=ppt/theme/theme1.xml><?xml version="1.0" encoding="utf-8"?>
<a:theme xmlns:a="http://schemas.openxmlformats.org/drawingml/2006/main" name="Default Theme">
  <a:themeElements>
    <a:clrScheme name="Custom 1">
      <a:dk1>
        <a:srgbClr val="4C4F3D"/>
      </a:dk1>
      <a:lt1>
        <a:sysClr val="window" lastClr="FFFFFF"/>
      </a:lt1>
      <a:dk2>
        <a:srgbClr val="B3B3B3"/>
      </a:dk2>
      <a:lt2>
        <a:srgbClr val="E9D2AA"/>
      </a:lt2>
      <a:accent1>
        <a:srgbClr val="4C4F3D"/>
      </a:accent1>
      <a:accent2>
        <a:srgbClr val="1176BC"/>
      </a:accent2>
      <a:accent3>
        <a:srgbClr val="F0B337"/>
      </a:accent3>
      <a:accent4>
        <a:srgbClr val="E4922B"/>
      </a:accent4>
      <a:accent5>
        <a:srgbClr val="DA7A2B"/>
      </a:accent5>
      <a:accent6>
        <a:srgbClr val="2BC0DA"/>
      </a:accent6>
      <a:hlink>
        <a:srgbClr val="10A76A"/>
      </a:hlink>
      <a:folHlink>
        <a:srgbClr val="3010A7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Default Theme.thmx</Template>
  <TotalTime>5561</TotalTime>
  <Words>57</Words>
  <Application>Microsoft Macintosh PowerPoint</Application>
  <PresentationFormat>On-screen Show (4:3)</PresentationFormat>
  <Paragraphs>21</Paragraphs>
  <Slides>10</Slides>
  <Notes>9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1" baseType="lpstr">
      <vt:lpstr>Default Theme</vt:lpstr>
      <vt:lpstr>PowerPoint Presentation</vt:lpstr>
      <vt:lpstr>PowerPoint Presentation</vt:lpstr>
      <vt:lpstr>2014 YGL Survey</vt:lpstr>
      <vt:lpstr>PowerPoint Presentation</vt:lpstr>
      <vt:lpstr>What Is An Action Plan?</vt:lpstr>
      <vt:lpstr>How Will You Commit to Action?</vt:lpstr>
      <vt:lpstr>Share What You Learn!</vt:lpstr>
      <vt:lpstr>Learn from One Another.</vt:lpstr>
      <vt:lpstr>“Courses” Shared By Peers</vt:lpstr>
      <vt:lpstr>Future of Learning for Rising Leaders</vt:lpstr>
    </vt:vector>
  </TitlesOfParts>
  <Company>US Postal Service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Tull, Michael T - Washington, DC</dc:creator>
  <cp:lastModifiedBy>Megan Dotson</cp:lastModifiedBy>
  <cp:revision>25</cp:revision>
  <dcterms:created xsi:type="dcterms:W3CDTF">2015-04-07T20:06:40Z</dcterms:created>
  <dcterms:modified xsi:type="dcterms:W3CDTF">2015-04-21T18:52:22Z</dcterms:modified>
</cp:coreProperties>
</file>