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just"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% </a:t>
            </a:r>
            <a:r>
              <a:rPr lang="en-US" dirty="0" smtClean="0"/>
              <a:t>of Total </a:t>
            </a:r>
            <a:r>
              <a:rPr lang="en-US" baseline="0" dirty="0" smtClean="0"/>
              <a:t>IT Budget Spent on Cloud Services</a:t>
            </a:r>
            <a:endParaRPr lang="en-US" dirty="0"/>
          </a:p>
        </c:rich>
      </c:tx>
      <c:layout>
        <c:manualLayout>
          <c:xMode val="edge"/>
          <c:yMode val="edge"/>
          <c:x val="0.263558982210557"/>
          <c:y val="0.0056120653217889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344137321376495"/>
          <c:y val="0.0730551708001148"/>
          <c:w val="0.952854786380869"/>
          <c:h val="0.7721340187712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Infrastructure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48.3</c:v>
                </c:pt>
                <c:pt idx="1">
                  <c:v>32.1</c:v>
                </c:pt>
                <c:pt idx="2">
                  <c:v>32.7</c:v>
                </c:pt>
                <c:pt idx="3">
                  <c:v>30.5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Platform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15.1</c:v>
                </c:pt>
                <c:pt idx="1">
                  <c:v>21.9</c:v>
                </c:pt>
                <c:pt idx="2">
                  <c:v>23.2</c:v>
                </c:pt>
                <c:pt idx="3">
                  <c:v>22.5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Software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36.5</c:v>
                </c:pt>
                <c:pt idx="1">
                  <c:v>46.0</c:v>
                </c:pt>
                <c:pt idx="2">
                  <c:v>44.1</c:v>
                </c:pt>
                <c:pt idx="3">
                  <c:v>47.1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4200536"/>
        <c:axId val="-2114172408"/>
      </c:lineChart>
      <c:catAx>
        <c:axId val="-211420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4172408"/>
        <c:crosses val="autoZero"/>
        <c:auto val="1"/>
        <c:lblAlgn val="ctr"/>
        <c:lblOffset val="100"/>
        <c:noMultiLvlLbl val="0"/>
      </c:catAx>
      <c:valAx>
        <c:axId val="-2114172408"/>
        <c:scaling>
          <c:orientation val="minMax"/>
          <c:max val="50.0"/>
          <c:min val="1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4200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5170F-4FAA-4AA0-B795-E7B1BB7084B3}" type="datetimeFigureOut">
              <a:rPr lang="en-US" smtClean="0"/>
              <a:t>6/23/15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001A8-D94C-4EF1-A0DB-03CD1DC91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6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D33-E68E-4054-AC80-8A77B8C8AD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3737758"/>
            <a:ext cx="82296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24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7503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2827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AB20-B9B6-3F43-95C7-45DC87B53A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93E-A217-4B1C-867C-1865312B18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40218"/>
            <a:ext cx="82296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38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Franklin Gothic Medium" panose="020B06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9922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9331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0794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2426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82403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8813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140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1E3173D-3D2E-490C-9EE1-5D17B9F187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6/23/15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F3CCB68-DA07-644C-85EF-7515C6A92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owerpoint_template-0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Federal Spending on Cloud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955213"/>
              </p:ext>
            </p:extLst>
          </p:nvPr>
        </p:nvGraphicFramePr>
        <p:xfrm>
          <a:off x="457200" y="156491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03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pt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ppt_template1</vt:lpstr>
      <vt:lpstr> Federal Spending on Cloud</vt:lpstr>
    </vt:vector>
  </TitlesOfParts>
  <Company>OMB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Langley, Alexandra</dc:creator>
  <cp:lastModifiedBy>Megan Dotson</cp:lastModifiedBy>
  <cp:revision>7</cp:revision>
  <dcterms:created xsi:type="dcterms:W3CDTF">2015-06-23T23:09:44Z</dcterms:created>
  <dcterms:modified xsi:type="dcterms:W3CDTF">2015-06-24T01:36:38Z</dcterms:modified>
</cp:coreProperties>
</file>